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5"/>
  </p:normalViewPr>
  <p:slideViewPr>
    <p:cSldViewPr snapToGrid="0">
      <p:cViewPr varScale="1">
        <p:scale>
          <a:sx n="82" d="100"/>
          <a:sy n="82" d="100"/>
        </p:scale>
        <p:origin x="12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4D59-E09E-3F4B-955A-5453F8810693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173-7D61-684D-B452-6DE45AEF8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34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4D59-E09E-3F4B-955A-5453F8810693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173-7D61-684D-B452-6DE45AEF8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23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4D59-E09E-3F4B-955A-5453F8810693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173-7D61-684D-B452-6DE45AEF8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74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4D59-E09E-3F4B-955A-5453F8810693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173-7D61-684D-B452-6DE45AEF8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34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4D59-E09E-3F4B-955A-5453F8810693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173-7D61-684D-B452-6DE45AEF8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38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4D59-E09E-3F4B-955A-5453F8810693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173-7D61-684D-B452-6DE45AEF8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92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4D59-E09E-3F4B-955A-5453F8810693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173-7D61-684D-B452-6DE45AEF8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95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4D59-E09E-3F4B-955A-5453F8810693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173-7D61-684D-B452-6DE45AEF8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54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4D59-E09E-3F4B-955A-5453F8810693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173-7D61-684D-B452-6DE45AEF8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11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4D59-E09E-3F4B-955A-5453F8810693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173-7D61-684D-B452-6DE45AEF8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00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4D59-E09E-3F4B-955A-5453F8810693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173-7D61-684D-B452-6DE45AEF8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38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824D59-E09E-3F4B-955A-5453F8810693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C87173-7D61-684D-B452-6DE45AEF8E6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3461AB-FC29-00F0-08AA-272F21351D6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watermark"/>
              </p:ext>
            </p:extLst>
          </p:nvPr>
        </p:nvSpPr>
        <p:spPr>
          <a:xfrm>
            <a:off x="4675950" y="3375660"/>
            <a:ext cx="571500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7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USO PUBLICO</a:t>
            </a:r>
          </a:p>
        </p:txBody>
      </p:sp>
    </p:spTree>
    <p:extLst>
      <p:ext uri="{BB962C8B-B14F-4D97-AF65-F5344CB8AC3E}">
        <p14:creationId xmlns:p14="http://schemas.microsoft.com/office/powerpoint/2010/main" val="74287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CE05ABA-47D1-415E-BDED-7350E5048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479BC59-F23A-EB7F-1FF3-CEA3C2F12AA5}"/>
              </a:ext>
            </a:extLst>
          </p:cNvPr>
          <p:cNvSpPr txBox="1">
            <a:spLocks/>
          </p:cNvSpPr>
          <p:nvPr/>
        </p:nvSpPr>
        <p:spPr>
          <a:xfrm>
            <a:off x="1238250" y="2612937"/>
            <a:ext cx="7644255" cy="4801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latin typeface="GOTHAM-BOOK" panose="02000504050000020004" pitchFamily="2" charset="0"/>
              </a:rPr>
              <a:t>XXXXXXXXXXXXXXX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ABD4F0A-9190-0D13-CD09-832CD1D4ECED}"/>
              </a:ext>
            </a:extLst>
          </p:cNvPr>
          <p:cNvSpPr txBox="1">
            <a:spLocks/>
          </p:cNvSpPr>
          <p:nvPr/>
        </p:nvSpPr>
        <p:spPr>
          <a:xfrm>
            <a:off x="1130872" y="3654924"/>
            <a:ext cx="7644255" cy="480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latin typeface="GOTHAM-BOOK" panose="02000504050000020004" pitchFamily="2" charset="0"/>
              </a:rPr>
              <a:t>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206276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CBCD4C-4A3F-49FF-B4BD-FCEE8A315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CA74BD3-B2AE-72ED-1344-BD0D3EC14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419" y="3014156"/>
            <a:ext cx="7644255" cy="48016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latin typeface="GOTHAM-BOOK" panose="02000504050000020004" pitchFamily="2" charset="0"/>
              </a:rPr>
              <a:t>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56010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3D0C36C-654C-47AC-A4A2-215CF76E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CA74BD3-B2AE-72ED-1344-BD0D3EC14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90" y="2566287"/>
            <a:ext cx="7644255" cy="48016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latin typeface="GOTHAM-BOOK" panose="02000504050000020004" pitchFamily="2" charset="0"/>
              </a:rPr>
              <a:t>XXXXXXXXXXXXXXX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154BB51-B4B0-47BB-A46A-4CFB2EBF3AC8}"/>
              </a:ext>
            </a:extLst>
          </p:cNvPr>
          <p:cNvSpPr txBox="1">
            <a:spLocks/>
          </p:cNvSpPr>
          <p:nvPr/>
        </p:nvSpPr>
        <p:spPr>
          <a:xfrm>
            <a:off x="1130872" y="3618126"/>
            <a:ext cx="7644255" cy="480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latin typeface="GOTHAM-BOOK" panose="02000504050000020004" pitchFamily="2" charset="0"/>
              </a:rPr>
              <a:t>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219141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E25C0F-9180-407F-8BD2-39F0CE847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CA74BD3-B2AE-72ED-1344-BD0D3EC14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72" y="3051478"/>
            <a:ext cx="7644255" cy="48016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latin typeface="GOTHAM-BOOK" panose="02000504050000020004" pitchFamily="2" charset="0"/>
              </a:rPr>
              <a:t>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2714686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6</Words>
  <Application>Microsoft Office PowerPoint</Application>
  <PresentationFormat>A4 (210 x 297 mm)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GOTHAM-BOOK</vt:lpstr>
      <vt:lpstr>Tema de Office</vt:lpstr>
      <vt:lpstr>Presentación de PowerPoint</vt:lpstr>
      <vt:lpstr>XXXXXXXXXXXXXXX</vt:lpstr>
      <vt:lpstr>XXXXXXXXXXXXXXX</vt:lpstr>
      <vt:lpstr>XXXXXXXXXXXXXXX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Gráfico / Community Manager</dc:creator>
  <cp:lastModifiedBy>DIseño KZ</cp:lastModifiedBy>
  <cp:revision>4</cp:revision>
  <dcterms:created xsi:type="dcterms:W3CDTF">2025-12-10T13:22:14Z</dcterms:created>
  <dcterms:modified xsi:type="dcterms:W3CDTF">2026-03-03T12:37:43Z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498a44-6a84-4d31-a057-ceeaace8d4ff_Enabled">
    <vt:lpwstr>true</vt:lpwstr>
  </property>
  <property fmtid="{D5CDD505-2E9C-101B-9397-08002B2CF9AE}" pid="3" name="MSIP_Label_b8498a44-6a84-4d31-a057-ceeaace8d4ff_SetDate">
    <vt:lpwstr>2025-12-10T13:24:17Z</vt:lpwstr>
  </property>
  <property fmtid="{D5CDD505-2E9C-101B-9397-08002B2CF9AE}" pid="4" name="MSIP_Label_b8498a44-6a84-4d31-a057-ceeaace8d4ff_Method">
    <vt:lpwstr>Standard</vt:lpwstr>
  </property>
  <property fmtid="{D5CDD505-2E9C-101B-9397-08002B2CF9AE}" pid="5" name="MSIP_Label_b8498a44-6a84-4d31-a057-ceeaace8d4ff_Name">
    <vt:lpwstr>verde-pÚblico</vt:lpwstr>
  </property>
  <property fmtid="{D5CDD505-2E9C-101B-9397-08002B2CF9AE}" pid="6" name="MSIP_Label_b8498a44-6a84-4d31-a057-ceeaace8d4ff_SiteId">
    <vt:lpwstr>fcb55238-0fb7-402c-b926-74be51f0b65f</vt:lpwstr>
  </property>
  <property fmtid="{D5CDD505-2E9C-101B-9397-08002B2CF9AE}" pid="7" name="MSIP_Label_b8498a44-6a84-4d31-a057-ceeaace8d4ff_ActionId">
    <vt:lpwstr>c135c3b1-83d6-4e53-bce5-b67d6e1ea274</vt:lpwstr>
  </property>
  <property fmtid="{D5CDD505-2E9C-101B-9397-08002B2CF9AE}" pid="8" name="MSIP_Label_b8498a44-6a84-4d31-a057-ceeaace8d4ff_ContentBits">
    <vt:lpwstr>4</vt:lpwstr>
  </property>
  <property fmtid="{D5CDD505-2E9C-101B-9397-08002B2CF9AE}" pid="9" name="MSIP_Label_b8498a44-6a84-4d31-a057-ceeaace8d4ff_Tag">
    <vt:lpwstr>50, 3, 0, 1</vt:lpwstr>
  </property>
  <property fmtid="{D5CDD505-2E9C-101B-9397-08002B2CF9AE}" pid="10" name="ClassificationWatermarkLocations">
    <vt:lpwstr>Tema de Office:8</vt:lpwstr>
  </property>
  <property fmtid="{D5CDD505-2E9C-101B-9397-08002B2CF9AE}" pid="11" name="ClassificationWatermarkText">
    <vt:lpwstr>USO PUBLICO</vt:lpwstr>
  </property>
</Properties>
</file>