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85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6BD4-941E-4028-871F-13020F6C89F3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F79E-131A-4A47-B033-82C4F02CF5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60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6BD4-941E-4028-871F-13020F6C89F3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F79E-131A-4A47-B033-82C4F02CF5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34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6BD4-941E-4028-871F-13020F6C89F3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F79E-131A-4A47-B033-82C4F02CF5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45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6BD4-941E-4028-871F-13020F6C89F3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F79E-131A-4A47-B033-82C4F02CF5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95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6BD4-941E-4028-871F-13020F6C89F3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F79E-131A-4A47-B033-82C4F02CF5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56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6BD4-941E-4028-871F-13020F6C89F3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F79E-131A-4A47-B033-82C4F02CF5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99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6BD4-941E-4028-871F-13020F6C89F3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F79E-131A-4A47-B033-82C4F02CF5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16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6BD4-941E-4028-871F-13020F6C89F3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F79E-131A-4A47-B033-82C4F02CF5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97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6BD4-941E-4028-871F-13020F6C89F3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F79E-131A-4A47-B033-82C4F02CF5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9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6BD4-941E-4028-871F-13020F6C89F3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F79E-131A-4A47-B033-82C4F02CF5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38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6BD4-941E-4028-871F-13020F6C89F3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0F79E-131A-4A47-B033-82C4F02CF5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01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66BD4-941E-4028-871F-13020F6C89F3}" type="datetimeFigureOut">
              <a:rPr lang="en-US" smtClean="0"/>
              <a:t>3/20/2026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0F79E-131A-4A47-B033-82C4F02CF58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4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FE2A98D-BCC9-4AA3-90FA-5755E3804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0324E49-75F1-4DE4-A2AA-CBE442AD7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8443" y="3053010"/>
            <a:ext cx="5232732" cy="499657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(NOMBRE COMPLETO DE ESTUDIANTE)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5A58BA9-B209-4D67-98E0-041DB0DA6767}"/>
              </a:ext>
            </a:extLst>
          </p:cNvPr>
          <p:cNvSpPr txBox="1">
            <a:spLocks/>
          </p:cNvSpPr>
          <p:nvPr/>
        </p:nvSpPr>
        <p:spPr>
          <a:xfrm>
            <a:off x="6510766" y="4330481"/>
            <a:ext cx="2321941" cy="240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Quito,00 de </a:t>
            </a:r>
            <a:r>
              <a:rPr lang="en-US" sz="13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2026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904FDBF-60CD-462F-8EB4-98931DF9386A}"/>
              </a:ext>
            </a:extLst>
          </p:cNvPr>
          <p:cNvSpPr txBox="1">
            <a:spLocks/>
          </p:cNvSpPr>
          <p:nvPr/>
        </p:nvSpPr>
        <p:spPr>
          <a:xfrm>
            <a:off x="3057839" y="3709206"/>
            <a:ext cx="6358104" cy="383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(AQUÍ COLOCAR EL LOGRO ALCANZADO Y PERIODO ESCOLAR 20XX – 20XX)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8CB7C08-097B-43F7-A6F9-198FB250D594}"/>
              </a:ext>
            </a:extLst>
          </p:cNvPr>
          <p:cNvSpPr txBox="1">
            <a:spLocks/>
          </p:cNvSpPr>
          <p:nvPr/>
        </p:nvSpPr>
        <p:spPr>
          <a:xfrm>
            <a:off x="6432200" y="5098425"/>
            <a:ext cx="3365535" cy="240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MSc.o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 Ing. (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67CDE1B-CACD-9BC1-B91D-5C133A4C50AF}"/>
              </a:ext>
            </a:extLst>
          </p:cNvPr>
          <p:cNvSpPr txBox="1">
            <a:spLocks/>
          </p:cNvSpPr>
          <p:nvPr/>
        </p:nvSpPr>
        <p:spPr>
          <a:xfrm>
            <a:off x="3145231" y="5098425"/>
            <a:ext cx="3365535" cy="240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MSc.o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 Ing. (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6165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B8D447D-6299-4619-906F-324528ADE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" y="0"/>
            <a:ext cx="9700752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0324E49-75F1-4DE4-A2AA-CBE442AD7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8443" y="3053010"/>
            <a:ext cx="5232732" cy="499657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(NOMBRE COMPLETO DE ESTUDIANTE)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5A58BA9-B209-4D67-98E0-041DB0DA6767}"/>
              </a:ext>
            </a:extLst>
          </p:cNvPr>
          <p:cNvSpPr txBox="1">
            <a:spLocks/>
          </p:cNvSpPr>
          <p:nvPr/>
        </p:nvSpPr>
        <p:spPr>
          <a:xfrm>
            <a:off x="6510766" y="4330481"/>
            <a:ext cx="2321941" cy="240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Quito,00 de </a:t>
            </a:r>
            <a:r>
              <a:rPr lang="en-US" sz="13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  <a:r>
              <a:rPr lang="en-US" sz="1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2026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904FDBF-60CD-462F-8EB4-98931DF9386A}"/>
              </a:ext>
            </a:extLst>
          </p:cNvPr>
          <p:cNvSpPr txBox="1">
            <a:spLocks/>
          </p:cNvSpPr>
          <p:nvPr/>
        </p:nvSpPr>
        <p:spPr>
          <a:xfrm>
            <a:off x="3057839" y="3709206"/>
            <a:ext cx="6358104" cy="383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(AQUÍ COLOCAR EL LOGRO ALCANZADO Y PERIODO ESCOLAR 20XX – 20XX)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8CB7C08-097B-43F7-A6F9-198FB250D594}"/>
              </a:ext>
            </a:extLst>
          </p:cNvPr>
          <p:cNvSpPr txBox="1">
            <a:spLocks/>
          </p:cNvSpPr>
          <p:nvPr/>
        </p:nvSpPr>
        <p:spPr>
          <a:xfrm>
            <a:off x="6432200" y="5098425"/>
            <a:ext cx="3365535" cy="240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MSc.o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 Ing. (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67CDE1B-CACD-9BC1-B91D-5C133A4C50AF}"/>
              </a:ext>
            </a:extLst>
          </p:cNvPr>
          <p:cNvSpPr txBox="1">
            <a:spLocks/>
          </p:cNvSpPr>
          <p:nvPr/>
        </p:nvSpPr>
        <p:spPr>
          <a:xfrm>
            <a:off x="3145231" y="5098425"/>
            <a:ext cx="3365535" cy="240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MSc.o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o Ing. (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Aquí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colocar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09592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465</TotalTime>
  <Words>106</Words>
  <Application>Microsoft Office PowerPoint</Application>
  <PresentationFormat>A4 (210 x 297 mm)</PresentationFormat>
  <Paragraphs>10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Tahoma</vt:lpstr>
      <vt:lpstr>Office Theme</vt:lpstr>
      <vt:lpstr>(NOMBRE COMPLETO DE ESTUDIANTE)</vt:lpstr>
      <vt:lpstr>(NOMBRE COMPLETO DE ESTUDIANTE)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VALVERDE HERRERA HADA PAULINA</dc:title>
  <dc:creator>ASISTENTE BIBLIOTECA</dc:creator>
  <cp:lastModifiedBy>DIseño KZ</cp:lastModifiedBy>
  <cp:revision>37</cp:revision>
  <dcterms:created xsi:type="dcterms:W3CDTF">2021-10-19T12:04:53Z</dcterms:created>
  <dcterms:modified xsi:type="dcterms:W3CDTF">2026-03-20T13:18:15Z</dcterms:modified>
</cp:coreProperties>
</file>