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35"/>
  </p:normalViewPr>
  <p:slideViewPr>
    <p:cSldViewPr snapToGrid="0">
      <p:cViewPr varScale="1">
        <p:scale>
          <a:sx n="120" d="100"/>
          <a:sy n="120" d="100"/>
        </p:scale>
        <p:origin x="8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9BB22-E382-424A-A72D-FA7BDA804E58}" type="datetimeFigureOut">
              <a:rPr lang="es-ES" smtClean="0"/>
              <a:t>10/12/25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455F7-12E3-374E-A48A-BB96CC90A0D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1676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F5F800-1285-5FDB-98BE-C9DBB3176C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3CF89D-9FC5-D41E-E65D-0F6BEDCDC4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7D119C-3BFC-5DDC-AA33-5528DF2C0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7D82-2FFE-A749-8CE5-F12FA7F29805}" type="datetimeFigureOut">
              <a:rPr lang="es-ES" smtClean="0"/>
              <a:t>10/12/25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A8B877-2FDF-8432-CDEF-9100607CE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BD58B1-9EC3-8DC6-F9F6-0714B7731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8AAC-EC18-B44F-B70F-0406BA2A10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5968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59B702-5E92-CA26-43F5-6DD6AF48F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2143B38-9E75-1923-1F40-9DE5FF7DBD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23AC9A-8523-FDE5-C4F3-91AFC4114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7D82-2FFE-A749-8CE5-F12FA7F29805}" type="datetimeFigureOut">
              <a:rPr lang="es-ES" smtClean="0"/>
              <a:t>10/12/25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D292F2-F755-06CC-D411-22DB10153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F1BD12-71EB-B1BB-6650-DC0B44FBA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8AAC-EC18-B44F-B70F-0406BA2A10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3889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17F3926-28EB-3D3E-74A2-B8291AAF1F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A5755EA-CE94-7FCA-180D-44F5D1E7D6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7E2866-C82B-EF11-1D55-4555AA815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7D82-2FFE-A749-8CE5-F12FA7F29805}" type="datetimeFigureOut">
              <a:rPr lang="es-ES" smtClean="0"/>
              <a:t>10/12/25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C3B2EA-0CFF-2506-63E4-0772D877C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41B7A1-B736-5410-5D96-AC19FDCE7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8AAC-EC18-B44F-B70F-0406BA2A10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2285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081D25-5DC4-471D-DCDD-944DCAF8B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2875DB-5724-D3BA-CF5C-8A22D9D78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1043DF-65C0-A93B-AFE6-597AE45A7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7D82-2FFE-A749-8CE5-F12FA7F29805}" type="datetimeFigureOut">
              <a:rPr lang="es-ES" smtClean="0"/>
              <a:t>10/12/25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2B8E43-1CB8-CCE2-CE23-78BD8D2FF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FC7C7B-CB56-AEDF-9173-374C5FF5A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8AAC-EC18-B44F-B70F-0406BA2A10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3323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E2856B-9844-9919-FFBD-D01349D68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DF7306-2258-45AA-2794-1D10EA4FC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E2C3CB-2852-23B2-C4CB-7EC9C9CDC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7D82-2FFE-A749-8CE5-F12FA7F29805}" type="datetimeFigureOut">
              <a:rPr lang="es-ES" smtClean="0"/>
              <a:t>10/12/25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A35ACC-0684-609C-2965-5FA54EFD1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F5BCA9-A51E-5493-98FC-7707589B0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8AAC-EC18-B44F-B70F-0406BA2A10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0410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A26302-EA71-A3D2-2F54-AAAAF2951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2A27B0-C18E-6E61-37F1-A4C40DF305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3456FB8-963C-52D4-BE02-1B5423A70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86EC16-E9D5-B4D3-E522-50B9FE2B1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7D82-2FFE-A749-8CE5-F12FA7F29805}" type="datetimeFigureOut">
              <a:rPr lang="es-ES" smtClean="0"/>
              <a:t>10/12/25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F1AC0A-5AFB-A2AC-1E89-82744EC79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E3187A-2085-F12C-77DB-DBFEF7743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8AAC-EC18-B44F-B70F-0406BA2A10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1982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52691E-A79C-3545-1D95-88D59A1F2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E1E2EC-6589-0A45-2639-A943EFCB3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EDA48B4-74B5-70D2-9E64-BF9EF1F289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41B9411-6CF6-7D2F-0BDC-3EA36DD402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78241E-7FB6-B1CF-2FC9-771481A6A4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1E8407-19CD-8C45-9AF6-FB6BA682F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7D82-2FFE-A749-8CE5-F12FA7F29805}" type="datetimeFigureOut">
              <a:rPr lang="es-ES" smtClean="0"/>
              <a:t>10/12/25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0B275A7-510F-13A4-7A78-EB2888516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2CFFAA4-2895-62C9-B9AC-A66C2774E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8AAC-EC18-B44F-B70F-0406BA2A10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5952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99DF0B-40A1-0C79-08FD-A457D8D66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65973B8-45E9-106E-6950-5A6280665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7D82-2FFE-A749-8CE5-F12FA7F29805}" type="datetimeFigureOut">
              <a:rPr lang="es-ES" smtClean="0"/>
              <a:t>10/12/25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E789739-38F2-B710-BCD7-0D16DA13B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DE55339-EC1F-CC3B-D07D-C8DD6987B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8AAC-EC18-B44F-B70F-0406BA2A10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4683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329C43-7319-5A68-9700-7C6C7526C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7D82-2FFE-A749-8CE5-F12FA7F29805}" type="datetimeFigureOut">
              <a:rPr lang="es-ES" smtClean="0"/>
              <a:t>10/12/25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7A2530A-97EC-FEBC-7DE4-464C37E7E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D93EFBA-882B-A47F-6F1D-D5EDB41DE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8AAC-EC18-B44F-B70F-0406BA2A10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1163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32A4D5-DAE0-7813-B85C-6BDFC41F5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94DF06-2B28-1B34-FEFF-8499C0EFB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B33A3BF-2B06-DB23-A0DB-CC3701C84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13CFEA-1C6D-D58D-4F8E-4F8CEA69D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7D82-2FFE-A749-8CE5-F12FA7F29805}" type="datetimeFigureOut">
              <a:rPr lang="es-ES" smtClean="0"/>
              <a:t>10/12/25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0563393-B124-2E41-72BB-C9E38EFA1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A0440D-5CCD-B577-ED3E-0855876F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8AAC-EC18-B44F-B70F-0406BA2A10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6640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12921F-32E5-AE03-E3D6-F54A9FEF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81EBA85-55F5-1222-34CA-D5FD62A730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940F147-74E0-3FB5-FC3E-2123422E90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A9FB7D3-981B-D8CD-0BBE-0DEAD8ED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7D82-2FFE-A749-8CE5-F12FA7F29805}" type="datetimeFigureOut">
              <a:rPr lang="es-ES" smtClean="0"/>
              <a:t>10/12/25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E5A1AD-6D45-124F-F302-583183152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F83130-DDE8-6B7E-775C-F89B4E40F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8AAC-EC18-B44F-B70F-0406BA2A10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1128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E4C28A2-0969-D5A5-339F-314176156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8C4868-DB63-00A1-DAAB-5E58BD544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F0D50C-37D7-F24E-68AC-DAEC33411F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C27D82-2FFE-A749-8CE5-F12FA7F29805}" type="datetimeFigureOut">
              <a:rPr lang="es-ES" smtClean="0"/>
              <a:t>10/12/25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AF65AA-2AA3-F828-B45D-7458041178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C830BD-5197-35D9-B584-C4E30EBFA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9C8AAC-EC18-B44F-B70F-0406BA2A10A1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562E4E7-26C8-A474-6FB8-F3206F3E1527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watermark"/>
              </p:ext>
            </p:extLst>
          </p:nvPr>
        </p:nvSpPr>
        <p:spPr>
          <a:xfrm>
            <a:off x="5818950" y="3375660"/>
            <a:ext cx="571500" cy="1066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s-ES" sz="700">
                <a:solidFill>
                  <a:srgbClr val="008000">
                    <a:alpha val="50000"/>
                  </a:srgbClr>
                </a:solidFill>
                <a:latin typeface="Aptos" panose="020B0004020202020204" pitchFamily="34" charset="0"/>
              </a:rPr>
              <a:t>USO PUBLICO</a:t>
            </a:r>
          </a:p>
        </p:txBody>
      </p:sp>
    </p:spTree>
    <p:extLst>
      <p:ext uri="{BB962C8B-B14F-4D97-AF65-F5344CB8AC3E}">
        <p14:creationId xmlns:p14="http://schemas.microsoft.com/office/powerpoint/2010/main" val="402283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7A4ED7-5AC3-A064-C9C3-5EAEDC81F8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AD70E4-8D8B-E5FD-4BD6-7CD269754A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 descr="Logotipo&#10;&#10;El contenido generado por IA puede ser incorrecto.">
            <a:extLst>
              <a:ext uri="{FF2B5EF4-FFF2-40B4-BE49-F238E27FC236}">
                <a16:creationId xmlns:a16="http://schemas.microsoft.com/office/drawing/2014/main" id="{9C91BE71-4D49-821E-0B93-3CFA5AA85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75"/>
            <a:ext cx="12191999" cy="686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64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Gráfico&#10;&#10;El contenido generado por IA puede ser incorrecto.">
            <a:extLst>
              <a:ext uri="{FF2B5EF4-FFF2-40B4-BE49-F238E27FC236}">
                <a16:creationId xmlns:a16="http://schemas.microsoft.com/office/drawing/2014/main" id="{7A11274F-00DE-04A9-2773-F3750A126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210" y="-63969"/>
            <a:ext cx="12303210" cy="6923357"/>
          </a:xfrm>
          <a:prstGeom prst="rect">
            <a:avLst/>
          </a:prstGeom>
        </p:spPr>
      </p:pic>
      <p:pic>
        <p:nvPicPr>
          <p:cNvPr id="7" name="Imagen 6" descr="Niño en el pasto&#10;&#10;El contenido generado por IA puede ser incorrecto.">
            <a:extLst>
              <a:ext uri="{FF2B5EF4-FFF2-40B4-BE49-F238E27FC236}">
                <a16:creationId xmlns:a16="http://schemas.microsoft.com/office/drawing/2014/main" id="{F37874E0-3183-1937-6E7A-3F5F6D8FC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336" y="1198605"/>
            <a:ext cx="3345592" cy="446078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D441B77-5180-2ECA-4C78-DF91ED9D09FB}"/>
              </a:ext>
            </a:extLst>
          </p:cNvPr>
          <p:cNvSpPr txBox="1"/>
          <p:nvPr/>
        </p:nvSpPr>
        <p:spPr>
          <a:xfrm>
            <a:off x="5401340" y="1318437"/>
            <a:ext cx="6034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GOTHAM-BOOK" panose="02000504050000020004" pitchFamily="2" charset="0"/>
              </a:rPr>
              <a:t>INGRESE TEXTO AQUÍ</a:t>
            </a:r>
          </a:p>
        </p:txBody>
      </p:sp>
    </p:spTree>
    <p:extLst>
      <p:ext uri="{BB962C8B-B14F-4D97-AF65-F5344CB8AC3E}">
        <p14:creationId xmlns:p14="http://schemas.microsoft.com/office/powerpoint/2010/main" val="2388088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DA02DBFB-8975-472A-F1F4-365A56D88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496" y="-50062"/>
            <a:ext cx="12369112" cy="696044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1961FD-9392-4603-89D2-600E492D407B}"/>
              </a:ext>
            </a:extLst>
          </p:cNvPr>
          <p:cNvSpPr txBox="1"/>
          <p:nvPr/>
        </p:nvSpPr>
        <p:spPr>
          <a:xfrm>
            <a:off x="5401340" y="1318437"/>
            <a:ext cx="6034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GOTHAM-BOOK" panose="02000504050000020004" pitchFamily="2" charset="0"/>
              </a:rPr>
              <a:t>INGRESE TEXTO AQUÍ</a:t>
            </a:r>
          </a:p>
        </p:txBody>
      </p:sp>
      <p:pic>
        <p:nvPicPr>
          <p:cNvPr id="5" name="Imagen 4" descr="Niño en el pasto&#10;&#10;El contenido generado por IA puede ser incorrecto.">
            <a:extLst>
              <a:ext uri="{FF2B5EF4-FFF2-40B4-BE49-F238E27FC236}">
                <a16:creationId xmlns:a16="http://schemas.microsoft.com/office/drawing/2014/main" id="{9C23296D-8306-6EF1-1B3B-BBE5289F6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336" y="1198605"/>
            <a:ext cx="3345592" cy="446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183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Gráfico&#10;&#10;El contenido generado por IA puede ser incorrecto.">
            <a:extLst>
              <a:ext uri="{FF2B5EF4-FFF2-40B4-BE49-F238E27FC236}">
                <a16:creationId xmlns:a16="http://schemas.microsoft.com/office/drawing/2014/main" id="{72562C8F-6DAE-34BC-624D-F75EC1DA0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211" y="-65789"/>
            <a:ext cx="12406184" cy="698493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6A2F24E-4979-DCC1-D26E-F2BA2B4F27C0}"/>
              </a:ext>
            </a:extLst>
          </p:cNvPr>
          <p:cNvSpPr txBox="1"/>
          <p:nvPr/>
        </p:nvSpPr>
        <p:spPr>
          <a:xfrm>
            <a:off x="5401340" y="1318437"/>
            <a:ext cx="6034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GOTHAM-BOOK" panose="02000504050000020004" pitchFamily="2" charset="0"/>
              </a:rPr>
              <a:t>INGRESE TEXTO AQUÍ</a:t>
            </a:r>
          </a:p>
        </p:txBody>
      </p:sp>
      <p:pic>
        <p:nvPicPr>
          <p:cNvPr id="5" name="Imagen 4" descr="Niño en el pasto&#10;&#10;El contenido generado por IA puede ser incorrecto.">
            <a:extLst>
              <a:ext uri="{FF2B5EF4-FFF2-40B4-BE49-F238E27FC236}">
                <a16:creationId xmlns:a16="http://schemas.microsoft.com/office/drawing/2014/main" id="{26BE6DCF-B433-7753-B2E2-1B3927CE4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336" y="1198605"/>
            <a:ext cx="3345592" cy="446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33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El contenido generado por IA puede ser incorrecto.">
            <a:extLst>
              <a:ext uri="{FF2B5EF4-FFF2-40B4-BE49-F238E27FC236}">
                <a16:creationId xmlns:a16="http://schemas.microsoft.com/office/drawing/2014/main" id="{EF33C62B-18E3-2654-62BC-46A8FE8AD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496" y="-51875"/>
            <a:ext cx="12278496" cy="691304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68DA08E-A35A-7F5B-6ED0-A1FF230F241E}"/>
              </a:ext>
            </a:extLst>
          </p:cNvPr>
          <p:cNvSpPr txBox="1"/>
          <p:nvPr/>
        </p:nvSpPr>
        <p:spPr>
          <a:xfrm>
            <a:off x="701749" y="1360967"/>
            <a:ext cx="102497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800" dirty="0">
                <a:latin typeface="GOTHAM-BOOK" panose="02000504050000020004" pitchFamily="2" charset="0"/>
              </a:rPr>
              <a:t>INGRESE TEXTO AQUÍ</a:t>
            </a:r>
          </a:p>
        </p:txBody>
      </p:sp>
    </p:spTree>
    <p:extLst>
      <p:ext uri="{BB962C8B-B14F-4D97-AF65-F5344CB8AC3E}">
        <p14:creationId xmlns:p14="http://schemas.microsoft.com/office/powerpoint/2010/main" val="1464381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E2CF6A20-0086-D509-E441-31920EDF0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5740" y="-49427"/>
            <a:ext cx="12367740" cy="695685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D8AA6FB-CDAE-EEC7-2DF7-EB617FF66BB5}"/>
              </a:ext>
            </a:extLst>
          </p:cNvPr>
          <p:cNvSpPr txBox="1"/>
          <p:nvPr/>
        </p:nvSpPr>
        <p:spPr>
          <a:xfrm>
            <a:off x="701749" y="1360967"/>
            <a:ext cx="102497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800" dirty="0">
                <a:latin typeface="GOTHAM-BOOK" panose="02000504050000020004" pitchFamily="2" charset="0"/>
              </a:rPr>
              <a:t>INGRESE TEXTO AQUÍ</a:t>
            </a:r>
          </a:p>
        </p:txBody>
      </p:sp>
    </p:spTree>
    <p:extLst>
      <p:ext uri="{BB962C8B-B14F-4D97-AF65-F5344CB8AC3E}">
        <p14:creationId xmlns:p14="http://schemas.microsoft.com/office/powerpoint/2010/main" val="2726606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6D0837AA-5030-DE54-2C13-E0413E1E1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85"/>
            <a:ext cx="12195175" cy="685621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C561F10-80BA-2A7A-D872-B1334E45E76B}"/>
              </a:ext>
            </a:extLst>
          </p:cNvPr>
          <p:cNvSpPr txBox="1"/>
          <p:nvPr/>
        </p:nvSpPr>
        <p:spPr>
          <a:xfrm>
            <a:off x="701749" y="1360967"/>
            <a:ext cx="102497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800" dirty="0">
                <a:latin typeface="GOTHAM-BOOK" panose="02000504050000020004" pitchFamily="2" charset="0"/>
              </a:rPr>
              <a:t>INGRESE TEXTO AQUÍ</a:t>
            </a:r>
          </a:p>
        </p:txBody>
      </p:sp>
    </p:spTree>
    <p:extLst>
      <p:ext uri="{BB962C8B-B14F-4D97-AF65-F5344CB8AC3E}">
        <p14:creationId xmlns:p14="http://schemas.microsoft.com/office/powerpoint/2010/main" val="144802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, Sitio web&#10;&#10;El contenido generado por IA puede ser incorrecto.">
            <a:extLst>
              <a:ext uri="{FF2B5EF4-FFF2-40B4-BE49-F238E27FC236}">
                <a16:creationId xmlns:a16="http://schemas.microsoft.com/office/drawing/2014/main" id="{E35CB0D9-9B8E-812E-7B74-495888C4C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886" y="-43249"/>
            <a:ext cx="12345772" cy="694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025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</Words>
  <Application>Microsoft Macintosh PowerPoint</Application>
  <PresentationFormat>Panorámica</PresentationFormat>
  <Paragraphs>6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GOTHAM-BOOK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Diseñador Gráfico / Community Manager</dc:creator>
  <cp:lastModifiedBy>Diseñador Gráfico / Community Manager</cp:lastModifiedBy>
  <cp:revision>2</cp:revision>
  <dcterms:created xsi:type="dcterms:W3CDTF">2025-12-10T13:14:20Z</dcterms:created>
  <dcterms:modified xsi:type="dcterms:W3CDTF">2025-12-10T13:20:52Z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8498a44-6a84-4d31-a057-ceeaace8d4ff_Enabled">
    <vt:lpwstr>true</vt:lpwstr>
  </property>
  <property fmtid="{D5CDD505-2E9C-101B-9397-08002B2CF9AE}" pid="3" name="MSIP_Label_b8498a44-6a84-4d31-a057-ceeaace8d4ff_SetDate">
    <vt:lpwstr>2025-12-10T13:18:03Z</vt:lpwstr>
  </property>
  <property fmtid="{D5CDD505-2E9C-101B-9397-08002B2CF9AE}" pid="4" name="MSIP_Label_b8498a44-6a84-4d31-a057-ceeaace8d4ff_Method">
    <vt:lpwstr>Standard</vt:lpwstr>
  </property>
  <property fmtid="{D5CDD505-2E9C-101B-9397-08002B2CF9AE}" pid="5" name="MSIP_Label_b8498a44-6a84-4d31-a057-ceeaace8d4ff_Name">
    <vt:lpwstr>verde-pÚblico</vt:lpwstr>
  </property>
  <property fmtid="{D5CDD505-2E9C-101B-9397-08002B2CF9AE}" pid="6" name="MSIP_Label_b8498a44-6a84-4d31-a057-ceeaace8d4ff_SiteId">
    <vt:lpwstr>fcb55238-0fb7-402c-b926-74be51f0b65f</vt:lpwstr>
  </property>
  <property fmtid="{D5CDD505-2E9C-101B-9397-08002B2CF9AE}" pid="7" name="MSIP_Label_b8498a44-6a84-4d31-a057-ceeaace8d4ff_ActionId">
    <vt:lpwstr>0a55745c-923a-4f3b-a44e-18889af21d6a</vt:lpwstr>
  </property>
  <property fmtid="{D5CDD505-2E9C-101B-9397-08002B2CF9AE}" pid="8" name="MSIP_Label_b8498a44-6a84-4d31-a057-ceeaace8d4ff_ContentBits">
    <vt:lpwstr>4</vt:lpwstr>
  </property>
  <property fmtid="{D5CDD505-2E9C-101B-9397-08002B2CF9AE}" pid="9" name="MSIP_Label_b8498a44-6a84-4d31-a057-ceeaace8d4ff_Tag">
    <vt:lpwstr>50, 3, 0, 1</vt:lpwstr>
  </property>
  <property fmtid="{D5CDD505-2E9C-101B-9397-08002B2CF9AE}" pid="10" name="ClassificationWatermarkLocations">
    <vt:lpwstr>Tema de Office:8</vt:lpwstr>
  </property>
  <property fmtid="{D5CDD505-2E9C-101B-9397-08002B2CF9AE}" pid="11" name="ClassificationWatermarkText">
    <vt:lpwstr>USO PUBLICO</vt:lpwstr>
  </property>
</Properties>
</file>