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486"/>
    <a:srgbClr val="111F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90" d="100"/>
          <a:sy n="90" d="100"/>
        </p:scale>
        <p:origin x="1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D10E0-65C2-624F-98DE-3549E3E09E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D245C84-EF6F-114E-B12D-FA7CF93E1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CB01B50-8001-E84D-8352-0C3AA5FFBF86}"/>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5" name="Marcador de pie de página 4">
            <a:extLst>
              <a:ext uri="{FF2B5EF4-FFF2-40B4-BE49-F238E27FC236}">
                <a16:creationId xmlns:a16="http://schemas.microsoft.com/office/drawing/2014/main" id="{2AE32CCE-46C8-BE49-B4C1-550350E7856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7735559-1CC7-BD46-B613-C808FD10F5F5}"/>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839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8A598-CE11-1C41-9D4A-29C9EB50BF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ED85B25-E049-6B4F-93A9-A541F816D3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30640FD-5AB0-C849-8716-D3C0E5134A51}"/>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5" name="Marcador de pie de página 4">
            <a:extLst>
              <a:ext uri="{FF2B5EF4-FFF2-40B4-BE49-F238E27FC236}">
                <a16:creationId xmlns:a16="http://schemas.microsoft.com/office/drawing/2014/main" id="{F8BB42DA-BDAF-1E43-B5E5-4191A36C7B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6C9A286-B414-4E4C-A8B3-59175E0C7229}"/>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8810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165609-BA2D-584A-BA98-4B9FB48359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890670D-C890-A040-BAD4-78D6FB6AAD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67EE92A-A404-5A4B-9311-8CCFE7BC57B8}"/>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5" name="Marcador de pie de página 4">
            <a:extLst>
              <a:ext uri="{FF2B5EF4-FFF2-40B4-BE49-F238E27FC236}">
                <a16:creationId xmlns:a16="http://schemas.microsoft.com/office/drawing/2014/main" id="{D7A31E45-FE6A-7144-92BA-4A774970682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383422-55A3-C540-8BB2-43CE3C6AC28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4365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47EDD-502A-2F49-9A78-932C7166DD4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961D259-02D9-9342-B539-3A37E0E1A8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42BC08E-6672-DD49-9349-9BCB5F3BAE7F}"/>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5" name="Marcador de pie de página 4">
            <a:extLst>
              <a:ext uri="{FF2B5EF4-FFF2-40B4-BE49-F238E27FC236}">
                <a16:creationId xmlns:a16="http://schemas.microsoft.com/office/drawing/2014/main" id="{CEF18AEB-241D-1343-9B9D-1E750709E99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295D771-C2A0-A747-B8DD-27460BC0691C}"/>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0909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3BBFA-F5DA-2C48-A5B0-7AA7A2D10F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CCDC307-D1D6-8D4A-93BA-24A63A832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94D586-1404-FE4E-A6DB-462F70CBFAFE}"/>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5" name="Marcador de pie de página 4">
            <a:extLst>
              <a:ext uri="{FF2B5EF4-FFF2-40B4-BE49-F238E27FC236}">
                <a16:creationId xmlns:a16="http://schemas.microsoft.com/office/drawing/2014/main" id="{393BC9EB-3688-3C4B-8814-6F8ED8D1E8E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29ED723-3CC7-A042-AEC6-F81D253EC25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5309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7409D-D44A-304F-9A8B-8345F3B5C86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F8E034E-0D3C-5743-914C-03DC16726A6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6F339BF-7090-5A4D-93A7-32DE67FA91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0AA9473-8907-C84D-9ED1-5C6F6069D8EC}"/>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6" name="Marcador de pie de página 5">
            <a:extLst>
              <a:ext uri="{FF2B5EF4-FFF2-40B4-BE49-F238E27FC236}">
                <a16:creationId xmlns:a16="http://schemas.microsoft.com/office/drawing/2014/main" id="{9DD503C9-9856-0F4F-83BD-9EB0B36FA4F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07734A6-5174-8A46-9292-6EED2A0B1312}"/>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206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D4CB9-3BDB-5442-B638-B443D46759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0662EAF-B990-A247-99B8-F083A1C35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237568-9DC7-164F-B859-08024A309C0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A8A2C57-F23C-D24D-84EB-B62ABBBF1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50748B-919D-B542-AD9B-EE87A64ED6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20FD1E12-2FEB-844F-A876-2181A519DC5E}"/>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8" name="Marcador de pie de página 7">
            <a:extLst>
              <a:ext uri="{FF2B5EF4-FFF2-40B4-BE49-F238E27FC236}">
                <a16:creationId xmlns:a16="http://schemas.microsoft.com/office/drawing/2014/main" id="{77AEE9E7-2962-9D4D-A853-340AB889CB6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0F59321-35ED-6147-BBE5-133385C154B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7368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B412E-3143-7D4B-A97E-76BC571AE1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E9B0FAB-4E0E-334F-86A3-C00F29513D79}"/>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4" name="Marcador de pie de página 3">
            <a:extLst>
              <a:ext uri="{FF2B5EF4-FFF2-40B4-BE49-F238E27FC236}">
                <a16:creationId xmlns:a16="http://schemas.microsoft.com/office/drawing/2014/main" id="{FD108F6B-6D54-0B49-9A74-ED2E1D435E4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2EBE066-7468-334B-888F-AB4C7C8D860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25036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7310FD-979D-A143-AAAF-BBA1FB6E95FA}"/>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3" name="Marcador de pie de página 2">
            <a:extLst>
              <a:ext uri="{FF2B5EF4-FFF2-40B4-BE49-F238E27FC236}">
                <a16:creationId xmlns:a16="http://schemas.microsoft.com/office/drawing/2014/main" id="{7C52F42B-69CB-F249-A3C3-E5F6DF75567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0870AB9-B1F7-2843-8AEE-C92FA9EF8A6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6542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1AD38-776A-7C45-8307-6F451F16E1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E2F915D-2496-B948-BDD0-DE3F042BE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BAF9459-DB04-DE43-A014-905F54CF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524D15-47D2-664A-A4B1-1D73B7870263}"/>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6" name="Marcador de pie de página 5">
            <a:extLst>
              <a:ext uri="{FF2B5EF4-FFF2-40B4-BE49-F238E27FC236}">
                <a16:creationId xmlns:a16="http://schemas.microsoft.com/office/drawing/2014/main" id="{37297B5C-B8AE-F34A-A3C5-8A1C2AE1359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D4FEBA9-0AF5-F64E-A812-8A84D06C661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5696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33A0B-BB18-8445-B274-D8466F35D0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AE0F07A-CCBE-BE42-98DD-573F5F31B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A1309F2-E730-5446-A34E-DF710AEFD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04E253-D105-1D47-A60A-CAB50034B14A}"/>
              </a:ext>
            </a:extLst>
          </p:cNvPr>
          <p:cNvSpPr>
            <a:spLocks noGrp="1"/>
          </p:cNvSpPr>
          <p:nvPr>
            <p:ph type="dt" sz="half" idx="10"/>
          </p:nvPr>
        </p:nvSpPr>
        <p:spPr/>
        <p:txBody>
          <a:bodyPr/>
          <a:lstStyle/>
          <a:p>
            <a:fld id="{0E3124A8-03F3-0B44-8822-34E3E16B457F}" type="datetimeFigureOut">
              <a:rPr lang="es-EC" smtClean="0"/>
              <a:t>13/10/2025</a:t>
            </a:fld>
            <a:endParaRPr lang="es-EC"/>
          </a:p>
        </p:txBody>
      </p:sp>
      <p:sp>
        <p:nvSpPr>
          <p:cNvPr id="6" name="Marcador de pie de página 5">
            <a:extLst>
              <a:ext uri="{FF2B5EF4-FFF2-40B4-BE49-F238E27FC236}">
                <a16:creationId xmlns:a16="http://schemas.microsoft.com/office/drawing/2014/main" id="{A2D6C784-7CB2-D542-8D76-DDA87C7FD78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CD57476-75BF-2D47-B92A-ACB916B8BC1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8807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463CA9-DC51-1D48-8DBB-9432B52B9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7E050BE-DBF7-0643-8669-1A81D8508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0DFBE-2B8D-EE46-AEBF-F83364CCB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124A8-03F3-0B44-8822-34E3E16B457F}" type="datetimeFigureOut">
              <a:rPr lang="es-EC" smtClean="0"/>
              <a:t>13/10/2025</a:t>
            </a:fld>
            <a:endParaRPr lang="es-EC"/>
          </a:p>
        </p:txBody>
      </p:sp>
      <p:sp>
        <p:nvSpPr>
          <p:cNvPr id="5" name="Marcador de pie de página 4">
            <a:extLst>
              <a:ext uri="{FF2B5EF4-FFF2-40B4-BE49-F238E27FC236}">
                <a16:creationId xmlns:a16="http://schemas.microsoft.com/office/drawing/2014/main" id="{EE50A216-7C1C-F14B-91F2-93CFB7BC4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9FFA13C-CE7B-1748-9F5D-C2A3ACB00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8F0D-1555-6349-BEBF-02A735175B91}" type="slidenum">
              <a:rPr lang="es-EC" smtClean="0"/>
              <a:t>‹Nº›</a:t>
            </a:fld>
            <a:endParaRPr lang="es-EC"/>
          </a:p>
        </p:txBody>
      </p:sp>
    </p:spTree>
    <p:extLst>
      <p:ext uri="{BB962C8B-B14F-4D97-AF65-F5344CB8AC3E}">
        <p14:creationId xmlns:p14="http://schemas.microsoft.com/office/powerpoint/2010/main" val="10657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261EB0F-A167-5942-87A0-2D34222697DF}"/>
              </a:ext>
            </a:extLst>
          </p:cNvPr>
          <p:cNvPicPr>
            <a:picLocks noChangeAspect="1"/>
          </p:cNvPicPr>
          <p:nvPr/>
        </p:nvPicPr>
        <p:blipFill rotWithShape="1">
          <a:blip r:embed="rId2"/>
          <a:srcRect t="6328" r="62449"/>
          <a:stretch/>
        </p:blipFill>
        <p:spPr>
          <a:xfrm>
            <a:off x="2935" y="26126"/>
            <a:ext cx="4868860" cy="683187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997" y="2431465"/>
            <a:ext cx="4465700" cy="2021194"/>
          </a:xfrm>
          <a:prstGeom prst="rect">
            <a:avLst/>
          </a:prstGeom>
        </p:spPr>
      </p:pic>
      <p:pic>
        <p:nvPicPr>
          <p:cNvPr id="6" name="Imagen 5">
            <a:extLst>
              <a:ext uri="{FF2B5EF4-FFF2-40B4-BE49-F238E27FC236}">
                <a16:creationId xmlns:a16="http://schemas.microsoft.com/office/drawing/2014/main" id="{2FE7FADB-F9EA-4DAF-95BD-A51871945B9A}"/>
              </a:ext>
            </a:extLst>
          </p:cNvPr>
          <p:cNvPicPr>
            <a:picLocks noChangeAspect="1"/>
          </p:cNvPicPr>
          <p:nvPr/>
        </p:nvPicPr>
        <p:blipFill>
          <a:blip r:embed="rId4"/>
          <a:stretch>
            <a:fillRect/>
          </a:stretch>
        </p:blipFill>
        <p:spPr>
          <a:xfrm>
            <a:off x="4026981" y="165383"/>
            <a:ext cx="7885814" cy="548715"/>
          </a:xfrm>
          <a:prstGeom prst="rect">
            <a:avLst/>
          </a:prstGeom>
        </p:spPr>
      </p:pic>
      <p:pic>
        <p:nvPicPr>
          <p:cNvPr id="3" name="Imagen 2">
            <a:extLst>
              <a:ext uri="{FF2B5EF4-FFF2-40B4-BE49-F238E27FC236}">
                <a16:creationId xmlns:a16="http://schemas.microsoft.com/office/drawing/2014/main" id="{66836566-F324-4BB9-9B4B-9A68F5757E15}"/>
              </a:ext>
            </a:extLst>
          </p:cNvPr>
          <p:cNvPicPr>
            <a:picLocks noChangeAspect="1"/>
          </p:cNvPicPr>
          <p:nvPr/>
        </p:nvPicPr>
        <p:blipFill>
          <a:blip r:embed="rId5"/>
          <a:stretch>
            <a:fillRect/>
          </a:stretch>
        </p:blipFill>
        <p:spPr>
          <a:xfrm>
            <a:off x="5390195" y="5805890"/>
            <a:ext cx="6355238" cy="633262"/>
          </a:xfrm>
          <a:prstGeom prst="rect">
            <a:avLst/>
          </a:prstGeom>
        </p:spPr>
      </p:pic>
    </p:spTree>
    <p:extLst>
      <p:ext uri="{BB962C8B-B14F-4D97-AF65-F5344CB8AC3E}">
        <p14:creationId xmlns:p14="http://schemas.microsoft.com/office/powerpoint/2010/main" val="82818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1F0D29F-9014-0F40-8086-45E7A7A52FEB}"/>
              </a:ext>
            </a:extLst>
          </p:cNvPr>
          <p:cNvPicPr>
            <a:picLocks noChangeAspect="1"/>
          </p:cNvPicPr>
          <p:nvPr/>
        </p:nvPicPr>
        <p:blipFill>
          <a:blip r:embed="rId2"/>
          <a:stretch>
            <a:fillRect/>
          </a:stretch>
        </p:blipFill>
        <p:spPr>
          <a:xfrm>
            <a:off x="3175" y="3570"/>
            <a:ext cx="12185649" cy="6854428"/>
          </a:xfrm>
          <a:prstGeom prst="rect">
            <a:avLst/>
          </a:prstGeom>
        </p:spPr>
      </p:pic>
      <p:sp>
        <p:nvSpPr>
          <p:cNvPr id="12" name="Subtítulo 2">
            <a:extLst>
              <a:ext uri="{FF2B5EF4-FFF2-40B4-BE49-F238E27FC236}">
                <a16:creationId xmlns:a16="http://schemas.microsoft.com/office/drawing/2014/main" id="{FF129E0E-84CA-4A40-9DE6-48E2E288A8F6}"/>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85000"/>
                  </a:schemeClr>
                </a:solidFill>
              </a:rPr>
              <a:t>TEXTO PARA TEMÁTICA </a:t>
            </a:r>
            <a:r>
              <a:rPr lang="es-EC" sz="800" spc="300" dirty="0">
                <a:solidFill>
                  <a:schemeClr val="bg1">
                    <a:lumMod val="85000"/>
                  </a:schemeClr>
                </a:solidFill>
              </a:rPr>
              <a:t>/ ISM INTERNATIONAL SCHOLASTIC MODEL</a:t>
            </a:r>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4761470" y="1636627"/>
            <a:ext cx="6034867" cy="1792373"/>
          </a:xfrm>
        </p:spPr>
        <p:txBody>
          <a:bodyPr>
            <a:normAutofit fontScale="90000"/>
          </a:bodyPr>
          <a:lstStyle/>
          <a:p>
            <a:pPr algn="l"/>
            <a:r>
              <a:rPr lang="es-EC" sz="4800" b="1" dirty="0">
                <a:solidFill>
                  <a:schemeClr val="bg1">
                    <a:lumMod val="85000"/>
                  </a:schemeClr>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4761470" y="3795396"/>
            <a:ext cx="6034867" cy="707992"/>
          </a:xfrm>
        </p:spPr>
        <p:txBody>
          <a:bodyPr>
            <a:normAutofit/>
          </a:bodyPr>
          <a:lstStyle/>
          <a:p>
            <a:pPr algn="l"/>
            <a:r>
              <a:rPr lang="es-EC" sz="2000" dirty="0">
                <a:solidFill>
                  <a:schemeClr val="bg1">
                    <a:lumMod val="85000"/>
                  </a:schemeClr>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69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978DC146-1E75-D341-8416-B30EEA3AECCE}"/>
              </a:ext>
            </a:extLst>
          </p:cNvPr>
          <p:cNvPicPr>
            <a:picLocks noChangeAspect="1"/>
          </p:cNvPicPr>
          <p:nvPr/>
        </p:nvPicPr>
        <p:blipFill>
          <a:blip r:embed="rId2"/>
          <a:stretch>
            <a:fillRect/>
          </a:stretch>
        </p:blipFill>
        <p:spPr>
          <a:xfrm>
            <a:off x="0" y="1785"/>
            <a:ext cx="12192000" cy="6854430"/>
          </a:xfrm>
          <a:prstGeom prst="rect">
            <a:avLst/>
          </a:prstGeom>
        </p:spPr>
      </p:pic>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1524000" y="1717589"/>
            <a:ext cx="9144000" cy="1792373"/>
          </a:xfrm>
        </p:spPr>
        <p:txBody>
          <a:bodyPr>
            <a:normAutofit/>
          </a:bodyPr>
          <a:lstStyle/>
          <a:p>
            <a:pPr algn="l"/>
            <a:r>
              <a:rPr lang="es-EC" sz="4800" b="1" dirty="0">
                <a:solidFill>
                  <a:schemeClr val="tx1">
                    <a:lumMod val="50000"/>
                    <a:lumOff val="50000"/>
                  </a:schemeClr>
                </a:solidFill>
              </a:rPr>
              <a:t>TEXTO PARA TITULAR</a:t>
            </a:r>
            <a:br>
              <a:rPr lang="es-EC" sz="4800" b="1" dirty="0">
                <a:solidFill>
                  <a:schemeClr val="tx1">
                    <a:lumMod val="50000"/>
                    <a:lumOff val="50000"/>
                  </a:schemeClr>
                </a:solidFill>
              </a:rPr>
            </a:br>
            <a:r>
              <a:rPr lang="es-EC" sz="4800" b="1" dirty="0">
                <a:solidFill>
                  <a:schemeClr val="tx1">
                    <a:lumMod val="50000"/>
                    <a:lumOff val="50000"/>
                  </a:schemeClr>
                </a:solidFill>
              </a:rPr>
              <a:t>DE LA PRESENTACIÓN</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524000" y="3876358"/>
            <a:ext cx="9144000" cy="707992"/>
          </a:xfrm>
        </p:spPr>
        <p:txBody>
          <a:bodyPr>
            <a:normAutofit/>
          </a:bodyPr>
          <a:lstStyle/>
          <a:p>
            <a:pPr algn="l"/>
            <a:r>
              <a:rPr lang="es-EC" sz="2000" dirty="0">
                <a:solidFill>
                  <a:schemeClr val="tx1">
                    <a:lumMod val="50000"/>
                    <a:lumOff val="50000"/>
                  </a:schemeClr>
                </a:solidFill>
              </a:rPr>
              <a:t>Texto para subtítulo o frase de refuerzo</a:t>
            </a:r>
          </a:p>
        </p:txBody>
      </p:sp>
      <p:cxnSp>
        <p:nvCxnSpPr>
          <p:cNvPr id="7" name="Conector recto 6">
            <a:extLst>
              <a:ext uri="{FF2B5EF4-FFF2-40B4-BE49-F238E27FC236}">
                <a16:creationId xmlns:a16="http://schemas.microsoft.com/office/drawing/2014/main" id="{6FBDF2FF-2A74-EF4F-8FAD-C68DE3A610D3}"/>
              </a:ext>
            </a:extLst>
          </p:cNvPr>
          <p:cNvCxnSpPr/>
          <p:nvPr/>
        </p:nvCxnSpPr>
        <p:spPr>
          <a:xfrm>
            <a:off x="1624519" y="3667327"/>
            <a:ext cx="36284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04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A892334C-EDB5-9F45-9DD4-4AF50AAB5187}"/>
              </a:ext>
            </a:extLst>
          </p:cNvPr>
          <p:cNvPicPr>
            <a:picLocks noChangeAspect="1"/>
          </p:cNvPicPr>
          <p:nvPr/>
        </p:nvPicPr>
        <p:blipFill rotWithShape="1">
          <a:blip r:embed="rId2"/>
          <a:srcRect t="49741"/>
          <a:stretch/>
        </p:blipFill>
        <p:spPr>
          <a:xfrm>
            <a:off x="0" y="3411244"/>
            <a:ext cx="12192000" cy="3446755"/>
          </a:xfrm>
          <a:prstGeom prst="rect">
            <a:avLst/>
          </a:prstGeom>
        </p:spPr>
      </p:pic>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378080" y="2428117"/>
            <a:ext cx="4572000"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5" name="Subtítulo 2">
            <a:extLst>
              <a:ext uri="{FF2B5EF4-FFF2-40B4-BE49-F238E27FC236}">
                <a16:creationId xmlns:a16="http://schemas.microsoft.com/office/drawing/2014/main" id="{AA1EA742-3C78-ED41-9D94-9381DDE4E2A9}"/>
              </a:ext>
            </a:extLst>
          </p:cNvPr>
          <p:cNvSpPr txBox="1">
            <a:spLocks/>
          </p:cNvSpPr>
          <p:nvPr/>
        </p:nvSpPr>
        <p:spPr>
          <a:xfrm>
            <a:off x="6420250" y="2428117"/>
            <a:ext cx="4572000" cy="3438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6" name="Título 1">
            <a:extLst>
              <a:ext uri="{FF2B5EF4-FFF2-40B4-BE49-F238E27FC236}">
                <a16:creationId xmlns:a16="http://schemas.microsoft.com/office/drawing/2014/main" id="{AA461F81-6540-A44C-BD64-97551CDACB91}"/>
              </a:ext>
            </a:extLst>
          </p:cNvPr>
          <p:cNvSpPr txBox="1">
            <a:spLocks/>
          </p:cNvSpPr>
          <p:nvPr/>
        </p:nvSpPr>
        <p:spPr>
          <a:xfrm>
            <a:off x="1349779" y="1512651"/>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rgbClr val="293486"/>
                </a:solidFill>
              </a:rPr>
              <a:t>TEXTO PARA TITULAR DEL TEMA</a:t>
            </a:r>
          </a:p>
        </p:txBody>
      </p:sp>
      <p:sp>
        <p:nvSpPr>
          <p:cNvPr id="20" name="Subtítulo 2">
            <a:extLst>
              <a:ext uri="{FF2B5EF4-FFF2-40B4-BE49-F238E27FC236}">
                <a16:creationId xmlns:a16="http://schemas.microsoft.com/office/drawing/2014/main" id="{F89EBDEC-5A63-8444-8FDD-311A68F84479}"/>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ISM INTERNATIONAL SCHOLASTIC MODEL</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0097" y="211797"/>
            <a:ext cx="1521646" cy="688703"/>
          </a:xfrm>
          <a:prstGeom prst="rect">
            <a:avLst/>
          </a:prstGeom>
        </p:spPr>
      </p:pic>
    </p:spTree>
    <p:extLst>
      <p:ext uri="{BB962C8B-B14F-4D97-AF65-F5344CB8AC3E}">
        <p14:creationId xmlns:p14="http://schemas.microsoft.com/office/powerpoint/2010/main" val="380369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7782C630-A02D-4049-80D1-4AD9FB17E2FE}"/>
              </a:ext>
            </a:extLst>
          </p:cNvPr>
          <p:cNvPicPr>
            <a:picLocks noChangeAspect="1"/>
          </p:cNvPicPr>
          <p:nvPr/>
        </p:nvPicPr>
        <p:blipFill rotWithShape="1">
          <a:blip r:embed="rId2"/>
          <a:srcRect t="49741"/>
          <a:stretch/>
        </p:blipFill>
        <p:spPr>
          <a:xfrm>
            <a:off x="0" y="3411244"/>
            <a:ext cx="12192000" cy="3446755"/>
          </a:xfrm>
          <a:prstGeom prst="rect">
            <a:avLst/>
          </a:prstGeom>
        </p:spPr>
      </p:pic>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5876471" y="1615050"/>
            <a:ext cx="4750340" cy="628616"/>
          </a:xfrm>
        </p:spPr>
        <p:txBody>
          <a:bodyPr>
            <a:normAutofit/>
          </a:bodyPr>
          <a:lstStyle/>
          <a:p>
            <a:pPr algn="l"/>
            <a:r>
              <a:rPr lang="es-EC" sz="2400" b="1" dirty="0">
                <a:solidFill>
                  <a:srgbClr val="293486"/>
                </a:solidFill>
              </a:rPr>
              <a:t>TEXTO PARA TITULAR DEL TEMA</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5876471" y="2530516"/>
            <a:ext cx="4572000"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2" name="Subtítulo 2">
            <a:extLst>
              <a:ext uri="{FF2B5EF4-FFF2-40B4-BE49-F238E27FC236}">
                <a16:creationId xmlns:a16="http://schemas.microsoft.com/office/drawing/2014/main" id="{FF129E0E-84CA-4A40-9DE6-48E2E288A8F6}"/>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ISM INTERNATIONAL SCHOLASTIC MODEL</a:t>
            </a:r>
          </a:p>
        </p:txBody>
      </p:sp>
      <p:pic>
        <p:nvPicPr>
          <p:cNvPr id="6" name="Imagen 5">
            <a:extLst>
              <a:ext uri="{FF2B5EF4-FFF2-40B4-BE49-F238E27FC236}">
                <a16:creationId xmlns:a16="http://schemas.microsoft.com/office/drawing/2014/main" id="{54065AA0-CF9C-E246-A8FA-F831093B6541}"/>
              </a:ext>
            </a:extLst>
          </p:cNvPr>
          <p:cNvPicPr>
            <a:picLocks noChangeAspect="1"/>
          </p:cNvPicPr>
          <p:nvPr/>
        </p:nvPicPr>
        <p:blipFill rotWithShape="1">
          <a:blip r:embed="rId3"/>
          <a:srcRect l="8547" r="24786"/>
          <a:stretch/>
        </p:blipFill>
        <p:spPr>
          <a:xfrm>
            <a:off x="0" y="759886"/>
            <a:ext cx="5276335" cy="5338228"/>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386" y="211797"/>
            <a:ext cx="1521646" cy="688703"/>
          </a:xfrm>
          <a:prstGeom prst="rect">
            <a:avLst/>
          </a:prstGeom>
        </p:spPr>
      </p:pic>
    </p:spTree>
    <p:extLst>
      <p:ext uri="{BB962C8B-B14F-4D97-AF65-F5344CB8AC3E}">
        <p14:creationId xmlns:p14="http://schemas.microsoft.com/office/powerpoint/2010/main" val="33192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261EB0F-A167-5942-87A0-2D34222697DF}"/>
              </a:ext>
            </a:extLst>
          </p:cNvPr>
          <p:cNvPicPr>
            <a:picLocks noChangeAspect="1"/>
          </p:cNvPicPr>
          <p:nvPr/>
        </p:nvPicPr>
        <p:blipFill rotWithShape="1">
          <a:blip r:embed="rId2"/>
          <a:srcRect t="9718" r="65286" b="1162"/>
          <a:stretch/>
        </p:blipFill>
        <p:spPr>
          <a:xfrm>
            <a:off x="-1" y="-17930"/>
            <a:ext cx="4761471" cy="6875929"/>
          </a:xfrm>
          <a:prstGeom prst="rect">
            <a:avLst/>
          </a:prstGeom>
        </p:spPr>
      </p:pic>
      <p:sp>
        <p:nvSpPr>
          <p:cNvPr id="3" name="Título 1">
            <a:extLst>
              <a:ext uri="{FF2B5EF4-FFF2-40B4-BE49-F238E27FC236}">
                <a16:creationId xmlns:a16="http://schemas.microsoft.com/office/drawing/2014/main" id="{463C59FA-B57B-9D4F-94F3-A8EE81F56D86}"/>
              </a:ext>
            </a:extLst>
          </p:cNvPr>
          <p:cNvSpPr>
            <a:spLocks noGrp="1"/>
          </p:cNvSpPr>
          <p:nvPr>
            <p:ph type="ctrTitle"/>
          </p:nvPr>
        </p:nvSpPr>
        <p:spPr>
          <a:xfrm>
            <a:off x="4761470" y="1636627"/>
            <a:ext cx="6034867" cy="1792373"/>
          </a:xfrm>
        </p:spPr>
        <p:txBody>
          <a:bodyPr>
            <a:normAutofit fontScale="90000"/>
          </a:bodyPr>
          <a:lstStyle/>
          <a:p>
            <a:pPr algn="l"/>
            <a:r>
              <a:rPr lang="es-EC" sz="4800" b="1" dirty="0">
                <a:solidFill>
                  <a:srgbClr val="111F90"/>
                </a:solidFill>
              </a:rPr>
              <a:t>TEXTO PARA SEPARADOR DE CAPÍTULO OPCIÓN 1</a:t>
            </a:r>
          </a:p>
        </p:txBody>
      </p:sp>
      <p:sp>
        <p:nvSpPr>
          <p:cNvPr id="4"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4761470" y="3795396"/>
            <a:ext cx="6034867" cy="707992"/>
          </a:xfrm>
        </p:spPr>
        <p:txBody>
          <a:bodyPr>
            <a:normAutofit/>
          </a:bodyPr>
          <a:lstStyle/>
          <a:p>
            <a:pPr algn="l"/>
            <a:r>
              <a:rPr lang="es-EC" sz="2000" dirty="0">
                <a:solidFill>
                  <a:srgbClr val="111F90"/>
                </a:solidFill>
              </a:rPr>
              <a:t>Texto para subtítulo o frase de refuerzo</a:t>
            </a:r>
          </a:p>
        </p:txBody>
      </p:sp>
      <p:cxnSp>
        <p:nvCxnSpPr>
          <p:cNvPr id="5" name="Conector recto 4">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84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1F0D29F-9014-0F40-8086-45E7A7A52FEB}"/>
              </a:ext>
            </a:extLst>
          </p:cNvPr>
          <p:cNvPicPr>
            <a:picLocks noChangeAspect="1"/>
          </p:cNvPicPr>
          <p:nvPr/>
        </p:nvPicPr>
        <p:blipFill>
          <a:blip r:embed="rId2"/>
          <a:stretch>
            <a:fillRect/>
          </a:stretch>
        </p:blipFill>
        <p:spPr>
          <a:xfrm>
            <a:off x="0" y="3570"/>
            <a:ext cx="12192000" cy="6854430"/>
          </a:xfrm>
          <a:prstGeom prst="rect">
            <a:avLst/>
          </a:prstGeom>
        </p:spPr>
      </p:pic>
      <p:sp>
        <p:nvSpPr>
          <p:cNvPr id="12" name="Subtítulo 2">
            <a:extLst>
              <a:ext uri="{FF2B5EF4-FFF2-40B4-BE49-F238E27FC236}">
                <a16:creationId xmlns:a16="http://schemas.microsoft.com/office/drawing/2014/main" id="{FF129E0E-84CA-4A40-9DE6-48E2E288A8F6}"/>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85000"/>
                  </a:schemeClr>
                </a:solidFill>
              </a:rPr>
              <a:t>TEXTO PARA TEMÁTICA </a:t>
            </a:r>
            <a:r>
              <a:rPr lang="es-EC" sz="800" spc="300" dirty="0">
                <a:solidFill>
                  <a:schemeClr val="bg1">
                    <a:lumMod val="85000"/>
                  </a:schemeClr>
                </a:solidFill>
              </a:rPr>
              <a:t>/ ISM INTERNATIONAL SCHOLASTIC MODEL</a:t>
            </a:r>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4761470" y="1636627"/>
            <a:ext cx="6034867" cy="1792373"/>
          </a:xfrm>
        </p:spPr>
        <p:txBody>
          <a:bodyPr>
            <a:normAutofit fontScale="90000"/>
          </a:bodyPr>
          <a:lstStyle/>
          <a:p>
            <a:pPr algn="l"/>
            <a:r>
              <a:rPr lang="es-EC" sz="4800" b="1" dirty="0">
                <a:solidFill>
                  <a:schemeClr val="bg1">
                    <a:lumMod val="85000"/>
                  </a:schemeClr>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4761470" y="3795396"/>
            <a:ext cx="6034867" cy="707992"/>
          </a:xfrm>
        </p:spPr>
        <p:txBody>
          <a:bodyPr>
            <a:normAutofit/>
          </a:bodyPr>
          <a:lstStyle/>
          <a:p>
            <a:pPr algn="l"/>
            <a:r>
              <a:rPr lang="es-EC" sz="2000" dirty="0">
                <a:solidFill>
                  <a:schemeClr val="bg1">
                    <a:lumMod val="85000"/>
                  </a:schemeClr>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73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1F0D29F-9014-0F40-8086-45E7A7A52FEB}"/>
              </a:ext>
            </a:extLst>
          </p:cNvPr>
          <p:cNvPicPr>
            <a:picLocks noChangeAspect="1"/>
          </p:cNvPicPr>
          <p:nvPr/>
        </p:nvPicPr>
        <p:blipFill>
          <a:blip r:embed="rId2"/>
          <a:stretch>
            <a:fillRect/>
          </a:stretch>
        </p:blipFill>
        <p:spPr>
          <a:xfrm>
            <a:off x="3173" y="3570"/>
            <a:ext cx="12185653" cy="6854429"/>
          </a:xfrm>
          <a:prstGeom prst="rect">
            <a:avLst/>
          </a:prstGeom>
        </p:spPr>
      </p:pic>
      <p:sp>
        <p:nvSpPr>
          <p:cNvPr id="12" name="Subtítulo 2">
            <a:extLst>
              <a:ext uri="{FF2B5EF4-FFF2-40B4-BE49-F238E27FC236}">
                <a16:creationId xmlns:a16="http://schemas.microsoft.com/office/drawing/2014/main" id="{FF129E0E-84CA-4A40-9DE6-48E2E288A8F6}"/>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85000"/>
                  </a:schemeClr>
                </a:solidFill>
              </a:rPr>
              <a:t>TEXTO PARA TEMÁTICA </a:t>
            </a:r>
            <a:r>
              <a:rPr lang="es-EC" sz="800" spc="300" dirty="0">
                <a:solidFill>
                  <a:schemeClr val="bg1">
                    <a:lumMod val="85000"/>
                  </a:schemeClr>
                </a:solidFill>
              </a:rPr>
              <a:t>/ ISM INTERNATIONAL SCHOLASTIC MODEL</a:t>
            </a:r>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4761470" y="1636627"/>
            <a:ext cx="6034867" cy="1792373"/>
          </a:xfrm>
        </p:spPr>
        <p:txBody>
          <a:bodyPr>
            <a:normAutofit fontScale="90000"/>
          </a:bodyPr>
          <a:lstStyle/>
          <a:p>
            <a:pPr algn="l"/>
            <a:r>
              <a:rPr lang="es-EC" sz="4800" b="1" dirty="0">
                <a:solidFill>
                  <a:schemeClr val="bg1">
                    <a:lumMod val="85000"/>
                  </a:schemeClr>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4761470" y="3795396"/>
            <a:ext cx="6034867" cy="707992"/>
          </a:xfrm>
        </p:spPr>
        <p:txBody>
          <a:bodyPr>
            <a:normAutofit/>
          </a:bodyPr>
          <a:lstStyle/>
          <a:p>
            <a:pPr algn="l"/>
            <a:r>
              <a:rPr lang="es-EC" sz="2000" dirty="0">
                <a:solidFill>
                  <a:schemeClr val="bg1">
                    <a:lumMod val="85000"/>
                  </a:schemeClr>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75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1F0D29F-9014-0F40-8086-45E7A7A52FEB}"/>
              </a:ext>
            </a:extLst>
          </p:cNvPr>
          <p:cNvPicPr>
            <a:picLocks noChangeAspect="1"/>
          </p:cNvPicPr>
          <p:nvPr/>
        </p:nvPicPr>
        <p:blipFill>
          <a:blip r:embed="rId2"/>
          <a:stretch>
            <a:fillRect/>
          </a:stretch>
        </p:blipFill>
        <p:spPr>
          <a:xfrm>
            <a:off x="3174" y="3570"/>
            <a:ext cx="12185651" cy="6854429"/>
          </a:xfrm>
          <a:prstGeom prst="rect">
            <a:avLst/>
          </a:prstGeom>
        </p:spPr>
      </p:pic>
      <p:sp>
        <p:nvSpPr>
          <p:cNvPr id="12" name="Subtítulo 2">
            <a:extLst>
              <a:ext uri="{FF2B5EF4-FFF2-40B4-BE49-F238E27FC236}">
                <a16:creationId xmlns:a16="http://schemas.microsoft.com/office/drawing/2014/main" id="{FF129E0E-84CA-4A40-9DE6-48E2E288A8F6}"/>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85000"/>
                  </a:schemeClr>
                </a:solidFill>
              </a:rPr>
              <a:t>TEXTO PARA TEMÁTICA </a:t>
            </a:r>
            <a:r>
              <a:rPr lang="es-EC" sz="800" spc="300" dirty="0">
                <a:solidFill>
                  <a:schemeClr val="bg1">
                    <a:lumMod val="85000"/>
                  </a:schemeClr>
                </a:solidFill>
              </a:rPr>
              <a:t>/ ISM INTERNATIONAL SCHOLASTIC MODEL</a:t>
            </a:r>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4761470" y="1636627"/>
            <a:ext cx="6034867" cy="1792373"/>
          </a:xfrm>
        </p:spPr>
        <p:txBody>
          <a:bodyPr>
            <a:normAutofit fontScale="90000"/>
          </a:bodyPr>
          <a:lstStyle/>
          <a:p>
            <a:pPr algn="l"/>
            <a:r>
              <a:rPr lang="es-EC" sz="4800" b="1" dirty="0">
                <a:solidFill>
                  <a:schemeClr val="bg1">
                    <a:lumMod val="85000"/>
                  </a:schemeClr>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4761470" y="3795396"/>
            <a:ext cx="6034867" cy="707992"/>
          </a:xfrm>
        </p:spPr>
        <p:txBody>
          <a:bodyPr>
            <a:normAutofit/>
          </a:bodyPr>
          <a:lstStyle/>
          <a:p>
            <a:pPr algn="l"/>
            <a:r>
              <a:rPr lang="es-EC" sz="2000" dirty="0">
                <a:solidFill>
                  <a:schemeClr val="bg1">
                    <a:lumMod val="85000"/>
                  </a:schemeClr>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24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1F0D29F-9014-0F40-8086-45E7A7A52FEB}"/>
              </a:ext>
            </a:extLst>
          </p:cNvPr>
          <p:cNvPicPr>
            <a:picLocks noChangeAspect="1"/>
          </p:cNvPicPr>
          <p:nvPr/>
        </p:nvPicPr>
        <p:blipFill>
          <a:blip r:embed="rId2"/>
          <a:stretch>
            <a:fillRect/>
          </a:stretch>
        </p:blipFill>
        <p:spPr>
          <a:xfrm>
            <a:off x="3174" y="3570"/>
            <a:ext cx="12185651" cy="6854428"/>
          </a:xfrm>
          <a:prstGeom prst="rect">
            <a:avLst/>
          </a:prstGeom>
        </p:spPr>
      </p:pic>
      <p:sp>
        <p:nvSpPr>
          <p:cNvPr id="12" name="Subtítulo 2">
            <a:extLst>
              <a:ext uri="{FF2B5EF4-FFF2-40B4-BE49-F238E27FC236}">
                <a16:creationId xmlns:a16="http://schemas.microsoft.com/office/drawing/2014/main" id="{FF129E0E-84CA-4A40-9DE6-48E2E288A8F6}"/>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85000"/>
                  </a:schemeClr>
                </a:solidFill>
              </a:rPr>
              <a:t>TEXTO PARA TEMÁTICA </a:t>
            </a:r>
            <a:r>
              <a:rPr lang="es-EC" sz="800" spc="300" dirty="0">
                <a:solidFill>
                  <a:schemeClr val="bg1">
                    <a:lumMod val="85000"/>
                  </a:schemeClr>
                </a:solidFill>
              </a:rPr>
              <a:t>/ ISM INTERNATIONAL SCHOLASTIC MODEL</a:t>
            </a:r>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4761470" y="1636627"/>
            <a:ext cx="6034867" cy="1792373"/>
          </a:xfrm>
        </p:spPr>
        <p:txBody>
          <a:bodyPr>
            <a:normAutofit fontScale="90000"/>
          </a:bodyPr>
          <a:lstStyle/>
          <a:p>
            <a:pPr algn="l"/>
            <a:r>
              <a:rPr lang="es-EC" sz="4800" b="1" dirty="0">
                <a:solidFill>
                  <a:schemeClr val="bg1">
                    <a:lumMod val="85000"/>
                  </a:schemeClr>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4761470" y="3795396"/>
            <a:ext cx="6034867" cy="707992"/>
          </a:xfrm>
        </p:spPr>
        <p:txBody>
          <a:bodyPr>
            <a:normAutofit/>
          </a:bodyPr>
          <a:lstStyle/>
          <a:p>
            <a:pPr algn="l"/>
            <a:r>
              <a:rPr lang="es-EC" sz="2000" dirty="0">
                <a:solidFill>
                  <a:schemeClr val="bg1">
                    <a:lumMod val="85000"/>
                  </a:schemeClr>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6104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419</Words>
  <Application>Microsoft Office PowerPoint</Application>
  <PresentationFormat>Panorámica</PresentationFormat>
  <Paragraphs>26</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PowerPoint</vt:lpstr>
      <vt:lpstr>TEXTO PARA TITULAR DE LA PRESENTACIÓN</vt:lpstr>
      <vt:lpstr>Presentación de PowerPoint</vt:lpstr>
      <vt:lpstr>TEXTO PARA TITULAR DEL TEMA</vt:lpstr>
      <vt:lpstr>TEXTO PARA SEPARADOR DE CAPÍTULO OPCIÓN 1</vt:lpstr>
      <vt:lpstr>TEXTO PARA SEPARADOR DE CAPÍTULO OPCIÓN 2</vt:lpstr>
      <vt:lpstr>TEXTO PARA SEPARADOR DE CAPÍTULO OPCIÓN 2</vt:lpstr>
      <vt:lpstr>TEXTO PARA SEPARADOR DE CAPÍTULO OPCIÓN 2</vt:lpstr>
      <vt:lpstr>TEXTO PARA SEPARADOR DE CAPÍTULO OPCIÓN 2</vt:lpstr>
      <vt:lpstr>TEXTO PARA SEPARADOR DE CAPÍTULO OPCIÓN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Mariuxi Loarte Gonzaga</dc:creator>
  <cp:lastModifiedBy>DIseño KZ</cp:lastModifiedBy>
  <cp:revision>21</cp:revision>
  <dcterms:created xsi:type="dcterms:W3CDTF">2021-08-12T21:14:01Z</dcterms:created>
  <dcterms:modified xsi:type="dcterms:W3CDTF">2025-10-13T19:16:41Z</dcterms:modified>
</cp:coreProperties>
</file>