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8" r:id="rId4"/>
    <p:sldId id="259" r:id="rId5"/>
    <p:sldId id="261" r:id="rId6"/>
    <p:sldId id="260" r:id="rId7"/>
    <p:sldId id="264" r:id="rId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E3"/>
    <a:srgbClr val="573C81"/>
    <a:srgbClr val="D6EFF9"/>
    <a:srgbClr val="FF251B"/>
    <a:srgbClr val="004A98"/>
    <a:srgbClr val="76BC21"/>
    <a:srgbClr val="E5E5E5"/>
    <a:srgbClr val="E9E9EA"/>
    <a:srgbClr val="293486"/>
    <a:srgbClr val="111F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p:scale>
          <a:sx n="84" d="100"/>
          <a:sy n="84" d="100"/>
        </p:scale>
        <p:origin x="378" y="3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D10E0-65C2-624F-98DE-3549E3E09E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D245C84-EF6F-114E-B12D-FA7CF93E1E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CB01B50-8001-E84D-8352-0C3AA5FFBF86}"/>
              </a:ext>
            </a:extLst>
          </p:cNvPr>
          <p:cNvSpPr>
            <a:spLocks noGrp="1"/>
          </p:cNvSpPr>
          <p:nvPr>
            <p:ph type="dt" sz="half" idx="10"/>
          </p:nvPr>
        </p:nvSpPr>
        <p:spPr/>
        <p:txBody>
          <a:bodyPr/>
          <a:lstStyle/>
          <a:p>
            <a:fld id="{0E3124A8-03F3-0B44-8822-34E3E16B457F}" type="datetimeFigureOut">
              <a:rPr lang="es-EC" smtClean="0"/>
              <a:t>16/5/2025</a:t>
            </a:fld>
            <a:endParaRPr lang="es-EC"/>
          </a:p>
        </p:txBody>
      </p:sp>
      <p:sp>
        <p:nvSpPr>
          <p:cNvPr id="5" name="Marcador de pie de página 4">
            <a:extLst>
              <a:ext uri="{FF2B5EF4-FFF2-40B4-BE49-F238E27FC236}">
                <a16:creationId xmlns:a16="http://schemas.microsoft.com/office/drawing/2014/main" id="{2AE32CCE-46C8-BE49-B4C1-550350E7856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7735559-1CC7-BD46-B613-C808FD10F5F5}"/>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839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8A598-CE11-1C41-9D4A-29C9EB50BF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ED85B25-E049-6B4F-93A9-A541F816D3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30640FD-5AB0-C849-8716-D3C0E5134A51}"/>
              </a:ext>
            </a:extLst>
          </p:cNvPr>
          <p:cNvSpPr>
            <a:spLocks noGrp="1"/>
          </p:cNvSpPr>
          <p:nvPr>
            <p:ph type="dt" sz="half" idx="10"/>
          </p:nvPr>
        </p:nvSpPr>
        <p:spPr/>
        <p:txBody>
          <a:bodyPr/>
          <a:lstStyle/>
          <a:p>
            <a:fld id="{0E3124A8-03F3-0B44-8822-34E3E16B457F}" type="datetimeFigureOut">
              <a:rPr lang="es-EC" smtClean="0"/>
              <a:t>16/5/2025</a:t>
            </a:fld>
            <a:endParaRPr lang="es-EC"/>
          </a:p>
        </p:txBody>
      </p:sp>
      <p:sp>
        <p:nvSpPr>
          <p:cNvPr id="5" name="Marcador de pie de página 4">
            <a:extLst>
              <a:ext uri="{FF2B5EF4-FFF2-40B4-BE49-F238E27FC236}">
                <a16:creationId xmlns:a16="http://schemas.microsoft.com/office/drawing/2014/main" id="{F8BB42DA-BDAF-1E43-B5E5-4191A36C7B4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6C9A286-B414-4E4C-A8B3-59175E0C7229}"/>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8810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165609-BA2D-584A-BA98-4B9FB48359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890670D-C890-A040-BAD4-78D6FB6AAD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67EE92A-A404-5A4B-9311-8CCFE7BC57B8}"/>
              </a:ext>
            </a:extLst>
          </p:cNvPr>
          <p:cNvSpPr>
            <a:spLocks noGrp="1"/>
          </p:cNvSpPr>
          <p:nvPr>
            <p:ph type="dt" sz="half" idx="10"/>
          </p:nvPr>
        </p:nvSpPr>
        <p:spPr/>
        <p:txBody>
          <a:bodyPr/>
          <a:lstStyle/>
          <a:p>
            <a:fld id="{0E3124A8-03F3-0B44-8822-34E3E16B457F}" type="datetimeFigureOut">
              <a:rPr lang="es-EC" smtClean="0"/>
              <a:t>16/5/2025</a:t>
            </a:fld>
            <a:endParaRPr lang="es-EC"/>
          </a:p>
        </p:txBody>
      </p:sp>
      <p:sp>
        <p:nvSpPr>
          <p:cNvPr id="5" name="Marcador de pie de página 4">
            <a:extLst>
              <a:ext uri="{FF2B5EF4-FFF2-40B4-BE49-F238E27FC236}">
                <a16:creationId xmlns:a16="http://schemas.microsoft.com/office/drawing/2014/main" id="{D7A31E45-FE6A-7144-92BA-4A774970682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B383422-55A3-C540-8BB2-43CE3C6AC28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43656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47EDD-502A-2F49-9A78-932C7166DD4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961D259-02D9-9342-B539-3A37E0E1A8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42BC08E-6672-DD49-9349-9BCB5F3BAE7F}"/>
              </a:ext>
            </a:extLst>
          </p:cNvPr>
          <p:cNvSpPr>
            <a:spLocks noGrp="1"/>
          </p:cNvSpPr>
          <p:nvPr>
            <p:ph type="dt" sz="half" idx="10"/>
          </p:nvPr>
        </p:nvSpPr>
        <p:spPr/>
        <p:txBody>
          <a:bodyPr/>
          <a:lstStyle/>
          <a:p>
            <a:fld id="{0E3124A8-03F3-0B44-8822-34E3E16B457F}" type="datetimeFigureOut">
              <a:rPr lang="es-EC" smtClean="0"/>
              <a:t>16/5/2025</a:t>
            </a:fld>
            <a:endParaRPr lang="es-EC"/>
          </a:p>
        </p:txBody>
      </p:sp>
      <p:sp>
        <p:nvSpPr>
          <p:cNvPr id="5" name="Marcador de pie de página 4">
            <a:extLst>
              <a:ext uri="{FF2B5EF4-FFF2-40B4-BE49-F238E27FC236}">
                <a16:creationId xmlns:a16="http://schemas.microsoft.com/office/drawing/2014/main" id="{CEF18AEB-241D-1343-9B9D-1E750709E99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295D771-C2A0-A747-B8DD-27460BC0691C}"/>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0909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3BBFA-F5DA-2C48-A5B0-7AA7A2D10F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CCDC307-D1D6-8D4A-93BA-24A63A832E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94D586-1404-FE4E-A6DB-462F70CBFAFE}"/>
              </a:ext>
            </a:extLst>
          </p:cNvPr>
          <p:cNvSpPr>
            <a:spLocks noGrp="1"/>
          </p:cNvSpPr>
          <p:nvPr>
            <p:ph type="dt" sz="half" idx="10"/>
          </p:nvPr>
        </p:nvSpPr>
        <p:spPr/>
        <p:txBody>
          <a:bodyPr/>
          <a:lstStyle/>
          <a:p>
            <a:fld id="{0E3124A8-03F3-0B44-8822-34E3E16B457F}" type="datetimeFigureOut">
              <a:rPr lang="es-EC" smtClean="0"/>
              <a:t>16/5/2025</a:t>
            </a:fld>
            <a:endParaRPr lang="es-EC"/>
          </a:p>
        </p:txBody>
      </p:sp>
      <p:sp>
        <p:nvSpPr>
          <p:cNvPr id="5" name="Marcador de pie de página 4">
            <a:extLst>
              <a:ext uri="{FF2B5EF4-FFF2-40B4-BE49-F238E27FC236}">
                <a16:creationId xmlns:a16="http://schemas.microsoft.com/office/drawing/2014/main" id="{393BC9EB-3688-3C4B-8814-6F8ED8D1E8E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29ED723-3CC7-A042-AEC6-F81D253EC25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5309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7409D-D44A-304F-9A8B-8345F3B5C86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F8E034E-0D3C-5743-914C-03DC16726A6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6F339BF-7090-5A4D-93A7-32DE67FA91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0AA9473-8907-C84D-9ED1-5C6F6069D8EC}"/>
              </a:ext>
            </a:extLst>
          </p:cNvPr>
          <p:cNvSpPr>
            <a:spLocks noGrp="1"/>
          </p:cNvSpPr>
          <p:nvPr>
            <p:ph type="dt" sz="half" idx="10"/>
          </p:nvPr>
        </p:nvSpPr>
        <p:spPr/>
        <p:txBody>
          <a:bodyPr/>
          <a:lstStyle/>
          <a:p>
            <a:fld id="{0E3124A8-03F3-0B44-8822-34E3E16B457F}" type="datetimeFigureOut">
              <a:rPr lang="es-EC" smtClean="0"/>
              <a:t>16/5/2025</a:t>
            </a:fld>
            <a:endParaRPr lang="es-EC"/>
          </a:p>
        </p:txBody>
      </p:sp>
      <p:sp>
        <p:nvSpPr>
          <p:cNvPr id="6" name="Marcador de pie de página 5">
            <a:extLst>
              <a:ext uri="{FF2B5EF4-FFF2-40B4-BE49-F238E27FC236}">
                <a16:creationId xmlns:a16="http://schemas.microsoft.com/office/drawing/2014/main" id="{9DD503C9-9856-0F4F-83BD-9EB0B36FA4F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07734A6-5174-8A46-9292-6EED2A0B1312}"/>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206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D4CB9-3BDB-5442-B638-B443D46759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0662EAF-B990-A247-99B8-F083A1C35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237568-9DC7-164F-B859-08024A309C0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A8A2C57-F23C-D24D-84EB-B62ABBBF1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650748B-919D-B542-AD9B-EE87A64ED6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20FD1E12-2FEB-844F-A876-2181A519DC5E}"/>
              </a:ext>
            </a:extLst>
          </p:cNvPr>
          <p:cNvSpPr>
            <a:spLocks noGrp="1"/>
          </p:cNvSpPr>
          <p:nvPr>
            <p:ph type="dt" sz="half" idx="10"/>
          </p:nvPr>
        </p:nvSpPr>
        <p:spPr/>
        <p:txBody>
          <a:bodyPr/>
          <a:lstStyle/>
          <a:p>
            <a:fld id="{0E3124A8-03F3-0B44-8822-34E3E16B457F}" type="datetimeFigureOut">
              <a:rPr lang="es-EC" smtClean="0"/>
              <a:t>16/5/2025</a:t>
            </a:fld>
            <a:endParaRPr lang="es-EC"/>
          </a:p>
        </p:txBody>
      </p:sp>
      <p:sp>
        <p:nvSpPr>
          <p:cNvPr id="8" name="Marcador de pie de página 7">
            <a:extLst>
              <a:ext uri="{FF2B5EF4-FFF2-40B4-BE49-F238E27FC236}">
                <a16:creationId xmlns:a16="http://schemas.microsoft.com/office/drawing/2014/main" id="{77AEE9E7-2962-9D4D-A853-340AB889CB67}"/>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0F59321-35ED-6147-BBE5-133385C154B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7368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B412E-3143-7D4B-A97E-76BC571AE1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E9B0FAB-4E0E-334F-86A3-C00F29513D79}"/>
              </a:ext>
            </a:extLst>
          </p:cNvPr>
          <p:cNvSpPr>
            <a:spLocks noGrp="1"/>
          </p:cNvSpPr>
          <p:nvPr>
            <p:ph type="dt" sz="half" idx="10"/>
          </p:nvPr>
        </p:nvSpPr>
        <p:spPr/>
        <p:txBody>
          <a:bodyPr/>
          <a:lstStyle/>
          <a:p>
            <a:fld id="{0E3124A8-03F3-0B44-8822-34E3E16B457F}" type="datetimeFigureOut">
              <a:rPr lang="es-EC" smtClean="0"/>
              <a:t>16/5/2025</a:t>
            </a:fld>
            <a:endParaRPr lang="es-EC"/>
          </a:p>
        </p:txBody>
      </p:sp>
      <p:sp>
        <p:nvSpPr>
          <p:cNvPr id="4" name="Marcador de pie de página 3">
            <a:extLst>
              <a:ext uri="{FF2B5EF4-FFF2-40B4-BE49-F238E27FC236}">
                <a16:creationId xmlns:a16="http://schemas.microsoft.com/office/drawing/2014/main" id="{FD108F6B-6D54-0B49-9A74-ED2E1D435E4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2EBE066-7468-334B-888F-AB4C7C8D860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25036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7310FD-979D-A143-AAAF-BBA1FB6E95FA}"/>
              </a:ext>
            </a:extLst>
          </p:cNvPr>
          <p:cNvSpPr>
            <a:spLocks noGrp="1"/>
          </p:cNvSpPr>
          <p:nvPr>
            <p:ph type="dt" sz="half" idx="10"/>
          </p:nvPr>
        </p:nvSpPr>
        <p:spPr/>
        <p:txBody>
          <a:bodyPr/>
          <a:lstStyle/>
          <a:p>
            <a:fld id="{0E3124A8-03F3-0B44-8822-34E3E16B457F}" type="datetimeFigureOut">
              <a:rPr lang="es-EC" smtClean="0"/>
              <a:t>16/5/2025</a:t>
            </a:fld>
            <a:endParaRPr lang="es-EC"/>
          </a:p>
        </p:txBody>
      </p:sp>
      <p:sp>
        <p:nvSpPr>
          <p:cNvPr id="3" name="Marcador de pie de página 2">
            <a:extLst>
              <a:ext uri="{FF2B5EF4-FFF2-40B4-BE49-F238E27FC236}">
                <a16:creationId xmlns:a16="http://schemas.microsoft.com/office/drawing/2014/main" id="{7C52F42B-69CB-F249-A3C3-E5F6DF75567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60870AB9-B1F7-2843-8AEE-C92FA9EF8A6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6542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1AD38-776A-7C45-8307-6F451F16E1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E2F915D-2496-B948-BDD0-DE3F042BE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BAF9459-DB04-DE43-A014-905F54CF8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524D15-47D2-664A-A4B1-1D73B7870263}"/>
              </a:ext>
            </a:extLst>
          </p:cNvPr>
          <p:cNvSpPr>
            <a:spLocks noGrp="1"/>
          </p:cNvSpPr>
          <p:nvPr>
            <p:ph type="dt" sz="half" idx="10"/>
          </p:nvPr>
        </p:nvSpPr>
        <p:spPr/>
        <p:txBody>
          <a:bodyPr/>
          <a:lstStyle/>
          <a:p>
            <a:fld id="{0E3124A8-03F3-0B44-8822-34E3E16B457F}" type="datetimeFigureOut">
              <a:rPr lang="es-EC" smtClean="0"/>
              <a:t>16/5/2025</a:t>
            </a:fld>
            <a:endParaRPr lang="es-EC"/>
          </a:p>
        </p:txBody>
      </p:sp>
      <p:sp>
        <p:nvSpPr>
          <p:cNvPr id="6" name="Marcador de pie de página 5">
            <a:extLst>
              <a:ext uri="{FF2B5EF4-FFF2-40B4-BE49-F238E27FC236}">
                <a16:creationId xmlns:a16="http://schemas.microsoft.com/office/drawing/2014/main" id="{37297B5C-B8AE-F34A-A3C5-8A1C2AE1359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D4FEBA9-0AF5-F64E-A812-8A84D06C661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5696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33A0B-BB18-8445-B274-D8466F35D0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AE0F07A-CCBE-BE42-98DD-573F5F31B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A1309F2-E730-5446-A34E-DF710AEFD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04E253-D105-1D47-A60A-CAB50034B14A}"/>
              </a:ext>
            </a:extLst>
          </p:cNvPr>
          <p:cNvSpPr>
            <a:spLocks noGrp="1"/>
          </p:cNvSpPr>
          <p:nvPr>
            <p:ph type="dt" sz="half" idx="10"/>
          </p:nvPr>
        </p:nvSpPr>
        <p:spPr/>
        <p:txBody>
          <a:bodyPr/>
          <a:lstStyle/>
          <a:p>
            <a:fld id="{0E3124A8-03F3-0B44-8822-34E3E16B457F}" type="datetimeFigureOut">
              <a:rPr lang="es-EC" smtClean="0"/>
              <a:t>16/5/2025</a:t>
            </a:fld>
            <a:endParaRPr lang="es-EC"/>
          </a:p>
        </p:txBody>
      </p:sp>
      <p:sp>
        <p:nvSpPr>
          <p:cNvPr id="6" name="Marcador de pie de página 5">
            <a:extLst>
              <a:ext uri="{FF2B5EF4-FFF2-40B4-BE49-F238E27FC236}">
                <a16:creationId xmlns:a16="http://schemas.microsoft.com/office/drawing/2014/main" id="{A2D6C784-7CB2-D542-8D76-DDA87C7FD78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CD57476-75BF-2D47-B92A-ACB916B8BC1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8807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463CA9-DC51-1D48-8DBB-9432B52B9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7E050BE-DBF7-0643-8669-1A81D8508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540DFBE-2B8D-EE46-AEBF-F83364CCB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124A8-03F3-0B44-8822-34E3E16B457F}" type="datetimeFigureOut">
              <a:rPr lang="es-EC" smtClean="0"/>
              <a:t>16/5/2025</a:t>
            </a:fld>
            <a:endParaRPr lang="es-EC"/>
          </a:p>
        </p:txBody>
      </p:sp>
      <p:sp>
        <p:nvSpPr>
          <p:cNvPr id="5" name="Marcador de pie de página 4">
            <a:extLst>
              <a:ext uri="{FF2B5EF4-FFF2-40B4-BE49-F238E27FC236}">
                <a16:creationId xmlns:a16="http://schemas.microsoft.com/office/drawing/2014/main" id="{EE50A216-7C1C-F14B-91F2-93CFB7BC4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9FFA13C-CE7B-1748-9F5D-C2A3ACB00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8F0D-1555-6349-BEBF-02A735175B91}" type="slidenum">
              <a:rPr lang="es-EC" smtClean="0"/>
              <a:t>‹Nº›</a:t>
            </a:fld>
            <a:endParaRPr lang="es-EC"/>
          </a:p>
        </p:txBody>
      </p:sp>
    </p:spTree>
    <p:extLst>
      <p:ext uri="{BB962C8B-B14F-4D97-AF65-F5344CB8AC3E}">
        <p14:creationId xmlns:p14="http://schemas.microsoft.com/office/powerpoint/2010/main" val="10657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E2A8994-A938-44B7-B112-0CE133AE03CF}"/>
              </a:ext>
            </a:extLst>
          </p:cNvPr>
          <p:cNvPicPr>
            <a:picLocks noChangeAspect="1"/>
          </p:cNvPicPr>
          <p:nvPr/>
        </p:nvPicPr>
        <p:blipFill>
          <a:blip r:embed="rId2"/>
          <a:stretch>
            <a:fill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id="{CE16EB02-0686-496D-9D80-2684399735E1}"/>
              </a:ext>
            </a:extLst>
          </p:cNvPr>
          <p:cNvPicPr>
            <a:picLocks noChangeAspect="1"/>
          </p:cNvPicPr>
          <p:nvPr/>
        </p:nvPicPr>
        <p:blipFill>
          <a:blip r:embed="rId3"/>
          <a:stretch>
            <a:fillRect/>
          </a:stretch>
        </p:blipFill>
        <p:spPr>
          <a:xfrm>
            <a:off x="5960241" y="0"/>
            <a:ext cx="6395871" cy="6858000"/>
          </a:xfrm>
          <a:prstGeom prst="rect">
            <a:avLst/>
          </a:prstGeom>
        </p:spPr>
      </p:pic>
      <p:sp>
        <p:nvSpPr>
          <p:cNvPr id="9" name="Título 1">
            <a:extLst>
              <a:ext uri="{FF2B5EF4-FFF2-40B4-BE49-F238E27FC236}">
                <a16:creationId xmlns:a16="http://schemas.microsoft.com/office/drawing/2014/main" id="{4C5480FB-F7E1-47F2-A453-8F4FDD982E5B}"/>
              </a:ext>
            </a:extLst>
          </p:cNvPr>
          <p:cNvSpPr txBox="1">
            <a:spLocks/>
          </p:cNvSpPr>
          <p:nvPr/>
        </p:nvSpPr>
        <p:spPr>
          <a:xfrm>
            <a:off x="896679" y="3844101"/>
            <a:ext cx="9144000" cy="1792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800" b="1" dirty="0">
                <a:solidFill>
                  <a:schemeClr val="tx1">
                    <a:lumMod val="50000"/>
                    <a:lumOff val="50000"/>
                  </a:schemeClr>
                </a:solidFill>
              </a:rPr>
              <a:t>TEXTO PARA TITULAR</a:t>
            </a:r>
            <a:br>
              <a:rPr lang="es-EC" sz="4800" b="1" dirty="0">
                <a:solidFill>
                  <a:schemeClr val="tx1">
                    <a:lumMod val="50000"/>
                    <a:lumOff val="50000"/>
                  </a:schemeClr>
                </a:solidFill>
              </a:rPr>
            </a:br>
            <a:r>
              <a:rPr lang="es-EC" sz="4800" b="1" dirty="0">
                <a:solidFill>
                  <a:schemeClr val="tx1">
                    <a:lumMod val="50000"/>
                    <a:lumOff val="50000"/>
                  </a:schemeClr>
                </a:solidFill>
              </a:rPr>
              <a:t>DE LA PRESENTACIÓN</a:t>
            </a:r>
          </a:p>
        </p:txBody>
      </p:sp>
    </p:spTree>
    <p:extLst>
      <p:ext uri="{BB962C8B-B14F-4D97-AF65-F5344CB8AC3E}">
        <p14:creationId xmlns:p14="http://schemas.microsoft.com/office/powerpoint/2010/main" val="82818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CAA1B-EA0A-4F48-BAF8-17250F392A62}"/>
              </a:ext>
            </a:extLst>
          </p:cNvPr>
          <p:cNvSpPr>
            <a:spLocks noGrp="1"/>
          </p:cNvSpPr>
          <p:nvPr>
            <p:ph type="title"/>
          </p:nvPr>
        </p:nvSpPr>
        <p:spPr/>
        <p:txBody>
          <a:bodyPr/>
          <a:lstStyle/>
          <a:p>
            <a:endParaRPr lang="es-EC"/>
          </a:p>
        </p:txBody>
      </p:sp>
      <p:pic>
        <p:nvPicPr>
          <p:cNvPr id="5" name="Marcador de contenido 4">
            <a:extLst>
              <a:ext uri="{FF2B5EF4-FFF2-40B4-BE49-F238E27FC236}">
                <a16:creationId xmlns:a16="http://schemas.microsoft.com/office/drawing/2014/main" id="{13299B6A-3811-467F-A01E-3CD58F989225}"/>
              </a:ext>
            </a:extLst>
          </p:cNvPr>
          <p:cNvPicPr>
            <a:picLocks noGrp="1" noChangeAspect="1"/>
          </p:cNvPicPr>
          <p:nvPr>
            <p:ph idx="1"/>
          </p:nvPr>
        </p:nvPicPr>
        <p:blipFill>
          <a:blip r:embed="rId2"/>
          <a:stretch>
            <a:fillRect/>
          </a:stretch>
        </p:blipFill>
        <p:spPr>
          <a:xfrm>
            <a:off x="0" y="0"/>
            <a:ext cx="12192000" cy="6858000"/>
          </a:xfrm>
        </p:spPr>
      </p:pic>
      <p:sp>
        <p:nvSpPr>
          <p:cNvPr id="6" name="Título 1">
            <a:extLst>
              <a:ext uri="{FF2B5EF4-FFF2-40B4-BE49-F238E27FC236}">
                <a16:creationId xmlns:a16="http://schemas.microsoft.com/office/drawing/2014/main" id="{6552DA4D-B166-4E64-A4E1-8AD9725D73D9}"/>
              </a:ext>
            </a:extLst>
          </p:cNvPr>
          <p:cNvSpPr txBox="1">
            <a:spLocks/>
          </p:cNvSpPr>
          <p:nvPr/>
        </p:nvSpPr>
        <p:spPr>
          <a:xfrm>
            <a:off x="3438727" y="2316687"/>
            <a:ext cx="5982586" cy="1792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800" b="1" dirty="0">
                <a:solidFill>
                  <a:schemeClr val="tx1">
                    <a:lumMod val="50000"/>
                    <a:lumOff val="50000"/>
                  </a:schemeClr>
                </a:solidFill>
              </a:rPr>
              <a:t>TEXTO PARA TITULAR</a:t>
            </a:r>
            <a:br>
              <a:rPr lang="es-EC" sz="4800" b="1" dirty="0">
                <a:solidFill>
                  <a:schemeClr val="tx1">
                    <a:lumMod val="50000"/>
                    <a:lumOff val="50000"/>
                  </a:schemeClr>
                </a:solidFill>
              </a:rPr>
            </a:br>
            <a:r>
              <a:rPr lang="es-EC" sz="4800" b="1" dirty="0">
                <a:solidFill>
                  <a:schemeClr val="tx1">
                    <a:lumMod val="50000"/>
                    <a:lumOff val="50000"/>
                  </a:schemeClr>
                </a:solidFill>
              </a:rPr>
              <a:t>DE LA PRESENTACIÓN</a:t>
            </a:r>
          </a:p>
        </p:txBody>
      </p:sp>
      <p:sp>
        <p:nvSpPr>
          <p:cNvPr id="7" name="Subtítulo 2">
            <a:extLst>
              <a:ext uri="{FF2B5EF4-FFF2-40B4-BE49-F238E27FC236}">
                <a16:creationId xmlns:a16="http://schemas.microsoft.com/office/drawing/2014/main" id="{5604EC49-C116-423B-B51E-78EACC46F6AF}"/>
              </a:ext>
            </a:extLst>
          </p:cNvPr>
          <p:cNvSpPr txBox="1">
            <a:spLocks/>
          </p:cNvSpPr>
          <p:nvPr/>
        </p:nvSpPr>
        <p:spPr>
          <a:xfrm>
            <a:off x="3837448" y="4030542"/>
            <a:ext cx="5185144" cy="707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a:solidFill>
                  <a:schemeClr val="tx1">
                    <a:lumMod val="50000"/>
                    <a:lumOff val="50000"/>
                  </a:schemeClr>
                </a:solidFill>
              </a:rPr>
              <a:t>Texto para subtítulo o frase de refuerzo</a:t>
            </a:r>
          </a:p>
        </p:txBody>
      </p:sp>
      <p:cxnSp>
        <p:nvCxnSpPr>
          <p:cNvPr id="8" name="Conector recto 7">
            <a:extLst>
              <a:ext uri="{FF2B5EF4-FFF2-40B4-BE49-F238E27FC236}">
                <a16:creationId xmlns:a16="http://schemas.microsoft.com/office/drawing/2014/main" id="{59E3EE31-6142-43F7-BF89-BD2890AF27BC}"/>
              </a:ext>
            </a:extLst>
          </p:cNvPr>
          <p:cNvCxnSpPr/>
          <p:nvPr/>
        </p:nvCxnSpPr>
        <p:spPr>
          <a:xfrm>
            <a:off x="4434191" y="3924003"/>
            <a:ext cx="36284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8865A8E0-EB39-4D9E-820D-0AF81AB8D619}"/>
              </a:ext>
            </a:extLst>
          </p:cNvPr>
          <p:cNvPicPr>
            <a:picLocks noChangeAspect="1"/>
          </p:cNvPicPr>
          <p:nvPr/>
        </p:nvPicPr>
        <p:blipFill>
          <a:blip r:embed="rId3"/>
          <a:stretch>
            <a:fillRect/>
          </a:stretch>
        </p:blipFill>
        <p:spPr>
          <a:xfrm>
            <a:off x="9568790" y="3047392"/>
            <a:ext cx="1971748" cy="1966301"/>
          </a:xfrm>
          <a:prstGeom prst="rect">
            <a:avLst/>
          </a:prstGeom>
        </p:spPr>
      </p:pic>
    </p:spTree>
    <p:extLst>
      <p:ext uri="{BB962C8B-B14F-4D97-AF65-F5344CB8AC3E}">
        <p14:creationId xmlns:p14="http://schemas.microsoft.com/office/powerpoint/2010/main" val="198248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0360F38-5150-43CB-9682-40D872830C7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378080" y="2428117"/>
            <a:ext cx="4572000" cy="3438844"/>
          </a:xfrm>
        </p:spPr>
        <p:txBody>
          <a:bodyPr>
            <a:normAutofit/>
          </a:bodyPr>
          <a:lstStyle/>
          <a:p>
            <a:pPr algn="l">
              <a:lnSpc>
                <a:spcPct val="110000"/>
              </a:lnSpc>
            </a:pPr>
            <a:r>
              <a:rPr lang="es-EC" sz="1600" dirty="0">
                <a:solidFill>
                  <a:schemeClr val="bg1"/>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5" name="Subtítulo 2">
            <a:extLst>
              <a:ext uri="{FF2B5EF4-FFF2-40B4-BE49-F238E27FC236}">
                <a16:creationId xmlns:a16="http://schemas.microsoft.com/office/drawing/2014/main" id="{AA1EA742-3C78-ED41-9D94-9381DDE4E2A9}"/>
              </a:ext>
            </a:extLst>
          </p:cNvPr>
          <p:cNvSpPr txBox="1">
            <a:spLocks/>
          </p:cNvSpPr>
          <p:nvPr/>
        </p:nvSpPr>
        <p:spPr>
          <a:xfrm>
            <a:off x="6420250" y="2428117"/>
            <a:ext cx="4572000" cy="34388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s-EC" sz="1600" dirty="0">
                <a:solidFill>
                  <a:schemeClr val="bg1"/>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6" name="Título 1">
            <a:extLst>
              <a:ext uri="{FF2B5EF4-FFF2-40B4-BE49-F238E27FC236}">
                <a16:creationId xmlns:a16="http://schemas.microsoft.com/office/drawing/2014/main" id="{AA461F81-6540-A44C-BD64-97551CDACB91}"/>
              </a:ext>
            </a:extLst>
          </p:cNvPr>
          <p:cNvSpPr txBox="1">
            <a:spLocks/>
          </p:cNvSpPr>
          <p:nvPr/>
        </p:nvSpPr>
        <p:spPr>
          <a:xfrm>
            <a:off x="1349779" y="1512651"/>
            <a:ext cx="4750340" cy="62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dirty="0">
                <a:solidFill>
                  <a:schemeClr val="bg1"/>
                </a:solidFill>
              </a:rPr>
              <a:t>TEXTO PARA TITULAR DEL TEMA</a:t>
            </a:r>
          </a:p>
        </p:txBody>
      </p:sp>
      <p:sp>
        <p:nvSpPr>
          <p:cNvPr id="10" name="Título 1">
            <a:extLst>
              <a:ext uri="{FF2B5EF4-FFF2-40B4-BE49-F238E27FC236}">
                <a16:creationId xmlns:a16="http://schemas.microsoft.com/office/drawing/2014/main" id="{8DD5C1FE-7D36-4AEF-B22A-7785CC062C5B}"/>
              </a:ext>
            </a:extLst>
          </p:cNvPr>
          <p:cNvSpPr txBox="1">
            <a:spLocks/>
          </p:cNvSpPr>
          <p:nvPr/>
        </p:nvSpPr>
        <p:spPr>
          <a:xfrm>
            <a:off x="6420250" y="1512651"/>
            <a:ext cx="4750340" cy="62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dirty="0">
                <a:solidFill>
                  <a:schemeClr val="bg1"/>
                </a:solidFill>
              </a:rPr>
              <a:t>TEXTO PARA TITULAR DEL TEMA</a:t>
            </a:r>
          </a:p>
        </p:txBody>
      </p:sp>
    </p:spTree>
    <p:extLst>
      <p:ext uri="{BB962C8B-B14F-4D97-AF65-F5344CB8AC3E}">
        <p14:creationId xmlns:p14="http://schemas.microsoft.com/office/powerpoint/2010/main" val="380369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1DE4E9D-2D86-46F0-AA81-0CBFBB516138}"/>
              </a:ext>
            </a:extLst>
          </p:cNvPr>
          <p:cNvPicPr>
            <a:picLocks noChangeAspect="1"/>
          </p:cNvPicPr>
          <p:nvPr/>
        </p:nvPicPr>
        <p:blipFill>
          <a:blip r:embed="rId2"/>
          <a:stretch>
            <a:fillRect/>
          </a:stretch>
        </p:blipFill>
        <p:spPr>
          <a:xfrm>
            <a:off x="0" y="0"/>
            <a:ext cx="12192000" cy="6858000"/>
          </a:xfrm>
          <a:prstGeom prst="rect">
            <a:avLst/>
          </a:prstGeom>
        </p:spPr>
      </p:pic>
      <p:sp>
        <p:nvSpPr>
          <p:cNvPr id="8" name="Subtítulo 7">
            <a:extLst>
              <a:ext uri="{FF2B5EF4-FFF2-40B4-BE49-F238E27FC236}">
                <a16:creationId xmlns:a16="http://schemas.microsoft.com/office/drawing/2014/main" id="{907AE66B-5E15-4B04-B8D7-C9B897DBDE03}"/>
              </a:ext>
            </a:extLst>
          </p:cNvPr>
          <p:cNvSpPr>
            <a:spLocks noGrp="1"/>
          </p:cNvSpPr>
          <p:nvPr>
            <p:ph type="subTitle" idx="1"/>
          </p:nvPr>
        </p:nvSpPr>
        <p:spPr>
          <a:xfrm>
            <a:off x="5075275" y="263416"/>
            <a:ext cx="3760381" cy="385171"/>
          </a:xfrm>
        </p:spPr>
        <p:txBody>
          <a:bodyPr>
            <a:normAutofit/>
          </a:bodyPr>
          <a:lstStyle/>
          <a:p>
            <a:endParaRPr lang="es-EC" sz="2000" b="1" dirty="0"/>
          </a:p>
        </p:txBody>
      </p:sp>
      <p:pic>
        <p:nvPicPr>
          <p:cNvPr id="24" name="Imagen 23">
            <a:extLst>
              <a:ext uri="{FF2B5EF4-FFF2-40B4-BE49-F238E27FC236}">
                <a16:creationId xmlns:a16="http://schemas.microsoft.com/office/drawing/2014/main" id="{B25CDC1D-09DA-4DC9-A9B1-F911A5C61B66}"/>
              </a:ext>
            </a:extLst>
          </p:cNvPr>
          <p:cNvPicPr>
            <a:picLocks noChangeAspect="1"/>
          </p:cNvPicPr>
          <p:nvPr/>
        </p:nvPicPr>
        <p:blipFill>
          <a:blip r:embed="rId3"/>
          <a:stretch>
            <a:fillRect/>
          </a:stretch>
        </p:blipFill>
        <p:spPr>
          <a:xfrm>
            <a:off x="3677349" y="2174137"/>
            <a:ext cx="4108698" cy="1641083"/>
          </a:xfrm>
          <a:prstGeom prst="rect">
            <a:avLst/>
          </a:prstGeom>
        </p:spPr>
      </p:pic>
      <p:sp>
        <p:nvSpPr>
          <p:cNvPr id="17" name="Subtítulo 2">
            <a:extLst>
              <a:ext uri="{FF2B5EF4-FFF2-40B4-BE49-F238E27FC236}">
                <a16:creationId xmlns:a16="http://schemas.microsoft.com/office/drawing/2014/main" id="{B36805DF-5399-4441-9C2B-DF39AA139140}"/>
              </a:ext>
            </a:extLst>
          </p:cNvPr>
          <p:cNvSpPr txBox="1">
            <a:spLocks/>
          </p:cNvSpPr>
          <p:nvPr/>
        </p:nvSpPr>
        <p:spPr>
          <a:xfrm>
            <a:off x="5103986" y="2635227"/>
            <a:ext cx="4959201" cy="796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a:solidFill>
                  <a:schemeClr val="tx1">
                    <a:lumMod val="50000"/>
                    <a:lumOff val="50000"/>
                  </a:schemeClr>
                </a:solidFill>
              </a:rPr>
              <a:t>Texto para subtítulo o frase de refuerzo</a:t>
            </a:r>
          </a:p>
        </p:txBody>
      </p:sp>
      <p:pic>
        <p:nvPicPr>
          <p:cNvPr id="22" name="Imagen 21">
            <a:extLst>
              <a:ext uri="{FF2B5EF4-FFF2-40B4-BE49-F238E27FC236}">
                <a16:creationId xmlns:a16="http://schemas.microsoft.com/office/drawing/2014/main" id="{71AB5714-5049-49EC-9CCA-DEED20163831}"/>
              </a:ext>
            </a:extLst>
          </p:cNvPr>
          <p:cNvPicPr>
            <a:picLocks noChangeAspect="1"/>
          </p:cNvPicPr>
          <p:nvPr/>
        </p:nvPicPr>
        <p:blipFill>
          <a:blip r:embed="rId4"/>
          <a:stretch>
            <a:fillRect/>
          </a:stretch>
        </p:blipFill>
        <p:spPr>
          <a:xfrm>
            <a:off x="3459310" y="3712889"/>
            <a:ext cx="4544776" cy="1408155"/>
          </a:xfrm>
          <a:prstGeom prst="rect">
            <a:avLst/>
          </a:prstGeom>
        </p:spPr>
      </p:pic>
      <p:sp>
        <p:nvSpPr>
          <p:cNvPr id="18" name="Subtítulo 2">
            <a:extLst>
              <a:ext uri="{FF2B5EF4-FFF2-40B4-BE49-F238E27FC236}">
                <a16:creationId xmlns:a16="http://schemas.microsoft.com/office/drawing/2014/main" id="{F4BA0687-1CD2-4811-B244-3C451BFB80CD}"/>
              </a:ext>
            </a:extLst>
          </p:cNvPr>
          <p:cNvSpPr txBox="1">
            <a:spLocks/>
          </p:cNvSpPr>
          <p:nvPr/>
        </p:nvSpPr>
        <p:spPr>
          <a:xfrm>
            <a:off x="5150306" y="3922314"/>
            <a:ext cx="4743005" cy="707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a:solidFill>
                  <a:schemeClr val="tx1">
                    <a:lumMod val="50000"/>
                    <a:lumOff val="50000"/>
                  </a:schemeClr>
                </a:solidFill>
              </a:rPr>
              <a:t>Texto para subtítulo o frase de refuerzo</a:t>
            </a:r>
          </a:p>
        </p:txBody>
      </p:sp>
      <p:pic>
        <p:nvPicPr>
          <p:cNvPr id="26" name="Imagen 25">
            <a:extLst>
              <a:ext uri="{FF2B5EF4-FFF2-40B4-BE49-F238E27FC236}">
                <a16:creationId xmlns:a16="http://schemas.microsoft.com/office/drawing/2014/main" id="{327EB037-000B-497C-8F8B-3EEFD328A2D8}"/>
              </a:ext>
            </a:extLst>
          </p:cNvPr>
          <p:cNvPicPr>
            <a:picLocks noChangeAspect="1"/>
          </p:cNvPicPr>
          <p:nvPr/>
        </p:nvPicPr>
        <p:blipFill>
          <a:blip r:embed="rId5"/>
          <a:stretch>
            <a:fillRect/>
          </a:stretch>
        </p:blipFill>
        <p:spPr>
          <a:xfrm>
            <a:off x="1063256" y="846597"/>
            <a:ext cx="2004989" cy="5668652"/>
          </a:xfrm>
          <a:prstGeom prst="rect">
            <a:avLst/>
          </a:prstGeom>
        </p:spPr>
      </p:pic>
      <p:sp>
        <p:nvSpPr>
          <p:cNvPr id="27" name="Título 1">
            <a:extLst>
              <a:ext uri="{FF2B5EF4-FFF2-40B4-BE49-F238E27FC236}">
                <a16:creationId xmlns:a16="http://schemas.microsoft.com/office/drawing/2014/main" id="{2A45183A-EF6F-4332-849E-518B345FD694}"/>
              </a:ext>
            </a:extLst>
          </p:cNvPr>
          <p:cNvSpPr txBox="1">
            <a:spLocks/>
          </p:cNvSpPr>
          <p:nvPr/>
        </p:nvSpPr>
        <p:spPr>
          <a:xfrm>
            <a:off x="4373417" y="1177666"/>
            <a:ext cx="4750340" cy="62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dirty="0">
                <a:solidFill>
                  <a:schemeClr val="bg1">
                    <a:lumMod val="50000"/>
                  </a:schemeClr>
                </a:solidFill>
              </a:rPr>
              <a:t>TEXTO PARA TITULAR DEL TEMA</a:t>
            </a:r>
          </a:p>
        </p:txBody>
      </p:sp>
    </p:spTree>
    <p:extLst>
      <p:ext uri="{BB962C8B-B14F-4D97-AF65-F5344CB8AC3E}">
        <p14:creationId xmlns:p14="http://schemas.microsoft.com/office/powerpoint/2010/main" val="331921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3A32978-D4B1-4638-8D92-9682BC0BE71C}"/>
              </a:ext>
            </a:extLst>
          </p:cNvPr>
          <p:cNvPicPr>
            <a:picLocks noChangeAspect="1"/>
          </p:cNvPicPr>
          <p:nvPr/>
        </p:nvPicPr>
        <p:blipFill>
          <a:blip r:embed="rId2"/>
          <a:stretch>
            <a:fillRect/>
          </a:stretch>
        </p:blipFill>
        <p:spPr>
          <a:xfrm>
            <a:off x="0" y="0"/>
            <a:ext cx="12192000" cy="6858000"/>
          </a:xfrm>
          <a:prstGeom prst="rect">
            <a:avLst/>
          </a:prstGeom>
        </p:spPr>
      </p:pic>
      <p:sp>
        <p:nvSpPr>
          <p:cNvPr id="4"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5859978" y="2721008"/>
            <a:ext cx="6034867" cy="707992"/>
          </a:xfrm>
        </p:spPr>
        <p:txBody>
          <a:bodyPr>
            <a:normAutofit/>
          </a:bodyPr>
          <a:lstStyle/>
          <a:p>
            <a:pPr algn="l"/>
            <a:r>
              <a:rPr lang="es-EC" sz="2000" dirty="0"/>
              <a:t>Texto para subtítulo o frase de refuerzo</a:t>
            </a:r>
          </a:p>
        </p:txBody>
      </p:sp>
      <p:pic>
        <p:nvPicPr>
          <p:cNvPr id="15" name="Imagen 14">
            <a:extLst>
              <a:ext uri="{FF2B5EF4-FFF2-40B4-BE49-F238E27FC236}">
                <a16:creationId xmlns:a16="http://schemas.microsoft.com/office/drawing/2014/main" id="{19B1A96C-CF29-45FE-888D-38D35A373AE8}"/>
              </a:ext>
            </a:extLst>
          </p:cNvPr>
          <p:cNvPicPr>
            <a:picLocks noChangeAspect="1"/>
          </p:cNvPicPr>
          <p:nvPr/>
        </p:nvPicPr>
        <p:blipFill>
          <a:blip r:embed="rId3"/>
          <a:stretch>
            <a:fillRect/>
          </a:stretch>
        </p:blipFill>
        <p:spPr>
          <a:xfrm>
            <a:off x="-11430" y="-34290"/>
            <a:ext cx="4901609" cy="4232339"/>
          </a:xfrm>
          <a:prstGeom prst="rect">
            <a:avLst/>
          </a:prstGeom>
        </p:spPr>
      </p:pic>
      <p:sp>
        <p:nvSpPr>
          <p:cNvPr id="16" name="Título 1">
            <a:extLst>
              <a:ext uri="{FF2B5EF4-FFF2-40B4-BE49-F238E27FC236}">
                <a16:creationId xmlns:a16="http://schemas.microsoft.com/office/drawing/2014/main" id="{936C73D3-34AB-4838-A2DE-5D9972DB5306}"/>
              </a:ext>
            </a:extLst>
          </p:cNvPr>
          <p:cNvSpPr txBox="1">
            <a:spLocks/>
          </p:cNvSpPr>
          <p:nvPr/>
        </p:nvSpPr>
        <p:spPr>
          <a:xfrm>
            <a:off x="547696" y="3429000"/>
            <a:ext cx="3806215" cy="6286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b="1" dirty="0">
                <a:solidFill>
                  <a:schemeClr val="bg1"/>
                </a:solidFill>
              </a:rPr>
              <a:t>TEXTO PARA TITULAR </a:t>
            </a:r>
            <a:br>
              <a:rPr lang="es-EC" sz="2800" b="1" dirty="0">
                <a:solidFill>
                  <a:schemeClr val="bg1"/>
                </a:solidFill>
              </a:rPr>
            </a:br>
            <a:r>
              <a:rPr lang="es-EC" sz="2800" b="1" dirty="0">
                <a:solidFill>
                  <a:schemeClr val="bg1"/>
                </a:solidFill>
              </a:rPr>
              <a:t>DEL TEMA</a:t>
            </a:r>
          </a:p>
        </p:txBody>
      </p:sp>
      <p:sp>
        <p:nvSpPr>
          <p:cNvPr id="17" name="Título 1">
            <a:extLst>
              <a:ext uri="{FF2B5EF4-FFF2-40B4-BE49-F238E27FC236}">
                <a16:creationId xmlns:a16="http://schemas.microsoft.com/office/drawing/2014/main" id="{24A256E2-E56B-4895-B85C-816A235F657B}"/>
              </a:ext>
            </a:extLst>
          </p:cNvPr>
          <p:cNvSpPr txBox="1">
            <a:spLocks/>
          </p:cNvSpPr>
          <p:nvPr/>
        </p:nvSpPr>
        <p:spPr>
          <a:xfrm>
            <a:off x="9324199" y="1294036"/>
            <a:ext cx="2658695" cy="6286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5400" b="1" dirty="0">
                <a:solidFill>
                  <a:schemeClr val="bg1">
                    <a:lumMod val="50000"/>
                  </a:schemeClr>
                </a:solidFill>
              </a:rPr>
              <a:t>CORTO</a:t>
            </a:r>
          </a:p>
        </p:txBody>
      </p:sp>
      <p:pic>
        <p:nvPicPr>
          <p:cNvPr id="19" name="Imagen 18">
            <a:extLst>
              <a:ext uri="{FF2B5EF4-FFF2-40B4-BE49-F238E27FC236}">
                <a16:creationId xmlns:a16="http://schemas.microsoft.com/office/drawing/2014/main" id="{BBFB65DE-5542-4FE4-BB0D-109FFAA7FA15}"/>
              </a:ext>
            </a:extLst>
          </p:cNvPr>
          <p:cNvPicPr>
            <a:picLocks noChangeAspect="1"/>
          </p:cNvPicPr>
          <p:nvPr/>
        </p:nvPicPr>
        <p:blipFill>
          <a:blip r:embed="rId4"/>
          <a:stretch>
            <a:fillRect/>
          </a:stretch>
        </p:blipFill>
        <p:spPr>
          <a:xfrm>
            <a:off x="5562823" y="2825717"/>
            <a:ext cx="184192" cy="146084"/>
          </a:xfrm>
          <a:prstGeom prst="rect">
            <a:avLst/>
          </a:prstGeom>
        </p:spPr>
      </p:pic>
      <p:pic>
        <p:nvPicPr>
          <p:cNvPr id="20" name="Imagen 19">
            <a:extLst>
              <a:ext uri="{FF2B5EF4-FFF2-40B4-BE49-F238E27FC236}">
                <a16:creationId xmlns:a16="http://schemas.microsoft.com/office/drawing/2014/main" id="{5DDE0969-8994-4E08-8753-8492273F1CF9}"/>
              </a:ext>
            </a:extLst>
          </p:cNvPr>
          <p:cNvPicPr>
            <a:picLocks noChangeAspect="1"/>
          </p:cNvPicPr>
          <p:nvPr/>
        </p:nvPicPr>
        <p:blipFill>
          <a:blip r:embed="rId4"/>
          <a:stretch>
            <a:fillRect/>
          </a:stretch>
        </p:blipFill>
        <p:spPr>
          <a:xfrm>
            <a:off x="5545964" y="3638076"/>
            <a:ext cx="184192" cy="146084"/>
          </a:xfrm>
          <a:prstGeom prst="rect">
            <a:avLst/>
          </a:prstGeom>
        </p:spPr>
      </p:pic>
      <p:pic>
        <p:nvPicPr>
          <p:cNvPr id="21" name="Imagen 20">
            <a:extLst>
              <a:ext uri="{FF2B5EF4-FFF2-40B4-BE49-F238E27FC236}">
                <a16:creationId xmlns:a16="http://schemas.microsoft.com/office/drawing/2014/main" id="{04BB2EE8-8B20-457F-BB9C-F8755E634429}"/>
              </a:ext>
            </a:extLst>
          </p:cNvPr>
          <p:cNvPicPr>
            <a:picLocks noChangeAspect="1"/>
          </p:cNvPicPr>
          <p:nvPr/>
        </p:nvPicPr>
        <p:blipFill>
          <a:blip r:embed="rId4"/>
          <a:stretch>
            <a:fillRect/>
          </a:stretch>
        </p:blipFill>
        <p:spPr>
          <a:xfrm>
            <a:off x="5538026" y="4458871"/>
            <a:ext cx="184192" cy="146084"/>
          </a:xfrm>
          <a:prstGeom prst="rect">
            <a:avLst/>
          </a:prstGeom>
        </p:spPr>
      </p:pic>
      <p:sp>
        <p:nvSpPr>
          <p:cNvPr id="22" name="Subtítulo 2">
            <a:extLst>
              <a:ext uri="{FF2B5EF4-FFF2-40B4-BE49-F238E27FC236}">
                <a16:creationId xmlns:a16="http://schemas.microsoft.com/office/drawing/2014/main" id="{92752B8F-E448-4478-98AB-2C6FCF5F67A5}"/>
              </a:ext>
            </a:extLst>
          </p:cNvPr>
          <p:cNvSpPr txBox="1">
            <a:spLocks/>
          </p:cNvSpPr>
          <p:nvPr/>
        </p:nvSpPr>
        <p:spPr>
          <a:xfrm>
            <a:off x="5859977" y="3514400"/>
            <a:ext cx="6034867" cy="7079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2000"/>
              <a:t>Texto para subtítulo o frase de refuerzo</a:t>
            </a:r>
            <a:endParaRPr lang="es-EC" sz="2000" dirty="0"/>
          </a:p>
        </p:txBody>
      </p:sp>
    </p:spTree>
    <p:extLst>
      <p:ext uri="{BB962C8B-B14F-4D97-AF65-F5344CB8AC3E}">
        <p14:creationId xmlns:p14="http://schemas.microsoft.com/office/powerpoint/2010/main" val="161584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A4768CC-2503-4452-81EF-FE727B078A67}"/>
              </a:ext>
            </a:extLst>
          </p:cNvPr>
          <p:cNvSpPr>
            <a:spLocks noGrp="1"/>
          </p:cNvSpPr>
          <p:nvPr>
            <p:ph type="ctrTitle"/>
          </p:nvPr>
        </p:nvSpPr>
        <p:spPr/>
        <p:txBody>
          <a:bodyPr/>
          <a:lstStyle/>
          <a:p>
            <a:endParaRPr lang="es-EC"/>
          </a:p>
        </p:txBody>
      </p:sp>
      <p:sp>
        <p:nvSpPr>
          <p:cNvPr id="6" name="Subtítulo 5">
            <a:extLst>
              <a:ext uri="{FF2B5EF4-FFF2-40B4-BE49-F238E27FC236}">
                <a16:creationId xmlns:a16="http://schemas.microsoft.com/office/drawing/2014/main" id="{71813979-219B-4C31-85F7-140F15750E45}"/>
              </a:ext>
            </a:extLst>
          </p:cNvPr>
          <p:cNvSpPr>
            <a:spLocks noGrp="1"/>
          </p:cNvSpPr>
          <p:nvPr>
            <p:ph type="subTitle" idx="1"/>
          </p:nvPr>
        </p:nvSpPr>
        <p:spPr/>
        <p:txBody>
          <a:bodyPr/>
          <a:lstStyle/>
          <a:p>
            <a:endParaRPr lang="es-EC"/>
          </a:p>
        </p:txBody>
      </p:sp>
      <p:pic>
        <p:nvPicPr>
          <p:cNvPr id="9" name="Imagen 8">
            <a:extLst>
              <a:ext uri="{FF2B5EF4-FFF2-40B4-BE49-F238E27FC236}">
                <a16:creationId xmlns:a16="http://schemas.microsoft.com/office/drawing/2014/main" id="{67BB5A5F-CE8C-4AD6-92B1-39CA64E9A82A}"/>
              </a:ext>
            </a:extLst>
          </p:cNvPr>
          <p:cNvPicPr>
            <a:picLocks noChangeAspect="1"/>
          </p:cNvPicPr>
          <p:nvPr/>
        </p:nvPicPr>
        <p:blipFill>
          <a:blip r:embed="rId2"/>
          <a:stretch>
            <a:fillRect/>
          </a:stretch>
        </p:blipFill>
        <p:spPr>
          <a:xfrm>
            <a:off x="0" y="0"/>
            <a:ext cx="12192000" cy="6858000"/>
          </a:xfrm>
          <a:prstGeom prst="rect">
            <a:avLst/>
          </a:prstGeom>
        </p:spPr>
      </p:pic>
      <p:sp>
        <p:nvSpPr>
          <p:cNvPr id="17" name="Título 1">
            <a:extLst>
              <a:ext uri="{FF2B5EF4-FFF2-40B4-BE49-F238E27FC236}">
                <a16:creationId xmlns:a16="http://schemas.microsoft.com/office/drawing/2014/main" id="{14C8340C-AB45-4496-9583-9264E1EC80B7}"/>
              </a:ext>
            </a:extLst>
          </p:cNvPr>
          <p:cNvSpPr txBox="1">
            <a:spLocks/>
          </p:cNvSpPr>
          <p:nvPr/>
        </p:nvSpPr>
        <p:spPr>
          <a:xfrm>
            <a:off x="5828490" y="475310"/>
            <a:ext cx="4750340" cy="62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dirty="0">
                <a:solidFill>
                  <a:schemeClr val="bg1"/>
                </a:solidFill>
              </a:rPr>
              <a:t>TEXTO PARA TITULAR DEL TEMA</a:t>
            </a:r>
          </a:p>
        </p:txBody>
      </p:sp>
      <p:sp>
        <p:nvSpPr>
          <p:cNvPr id="18" name="Subtítulo 2">
            <a:extLst>
              <a:ext uri="{FF2B5EF4-FFF2-40B4-BE49-F238E27FC236}">
                <a16:creationId xmlns:a16="http://schemas.microsoft.com/office/drawing/2014/main" id="{F4B09BDC-C3CB-4412-A288-F26D3915EA4F}"/>
              </a:ext>
            </a:extLst>
          </p:cNvPr>
          <p:cNvSpPr txBox="1">
            <a:spLocks/>
          </p:cNvSpPr>
          <p:nvPr/>
        </p:nvSpPr>
        <p:spPr>
          <a:xfrm>
            <a:off x="5325095" y="1107821"/>
            <a:ext cx="6285657" cy="10293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s-EC" sz="1600" dirty="0">
                <a:solidFill>
                  <a:schemeClr val="bg1"/>
                </a:solidFill>
              </a:rPr>
              <a:t>Ejemplo de texto para desarrollo de la idea, planteada en un párrafo de varias líneas. Ejemplo de texto para desarrollo de la idea, planteada en un párrafo de varias líneas. Ejemplo de texto para desarrollo de la idea.</a:t>
            </a:r>
            <a:endParaRPr lang="es-EC" sz="1600" dirty="0">
              <a:solidFill>
                <a:schemeClr val="tx1">
                  <a:lumMod val="50000"/>
                  <a:lumOff val="50000"/>
                </a:schemeClr>
              </a:solidFill>
            </a:endParaRPr>
          </a:p>
        </p:txBody>
      </p:sp>
      <p:sp>
        <p:nvSpPr>
          <p:cNvPr id="19" name="Subtítulo 2">
            <a:extLst>
              <a:ext uri="{FF2B5EF4-FFF2-40B4-BE49-F238E27FC236}">
                <a16:creationId xmlns:a16="http://schemas.microsoft.com/office/drawing/2014/main" id="{0A41DCF2-053E-405E-BF00-8BC1F7D3BCD3}"/>
              </a:ext>
            </a:extLst>
          </p:cNvPr>
          <p:cNvSpPr txBox="1">
            <a:spLocks/>
          </p:cNvSpPr>
          <p:nvPr/>
        </p:nvSpPr>
        <p:spPr>
          <a:xfrm>
            <a:off x="5420789" y="2800709"/>
            <a:ext cx="6285657" cy="9105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s-EC" sz="1600" dirty="0">
                <a:solidFill>
                  <a:schemeClr val="bg1"/>
                </a:solidFill>
              </a:rPr>
              <a:t>Ejemplo de texto para desarrollo de la idea, planteada en un párrafo de varias líneas. Ejemplo de texto para desarrollo de la idea, planteada en un párrafo de varias líneas. </a:t>
            </a:r>
            <a:endParaRPr lang="es-EC" sz="1600" dirty="0">
              <a:solidFill>
                <a:schemeClr val="tx1">
                  <a:lumMod val="50000"/>
                  <a:lumOff val="50000"/>
                </a:schemeClr>
              </a:solidFill>
            </a:endParaRPr>
          </a:p>
        </p:txBody>
      </p:sp>
      <p:sp>
        <p:nvSpPr>
          <p:cNvPr id="20" name="Subtítulo 2">
            <a:extLst>
              <a:ext uri="{FF2B5EF4-FFF2-40B4-BE49-F238E27FC236}">
                <a16:creationId xmlns:a16="http://schemas.microsoft.com/office/drawing/2014/main" id="{09BFC22C-544E-4B11-806D-FF930D96B479}"/>
              </a:ext>
            </a:extLst>
          </p:cNvPr>
          <p:cNvSpPr txBox="1">
            <a:spLocks/>
          </p:cNvSpPr>
          <p:nvPr/>
        </p:nvSpPr>
        <p:spPr>
          <a:xfrm>
            <a:off x="5420789" y="4628102"/>
            <a:ext cx="6285657" cy="9105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s-EC" sz="1600" dirty="0">
                <a:solidFill>
                  <a:schemeClr val="bg1"/>
                </a:solidFill>
              </a:rPr>
              <a:t>Ejemplo de texto para desarrollo de la idea, planteada en un párrafo de varias líneas. Ejemplo de texto para desarrollo de la idea, planteada en un párrafo de varias líneas. </a:t>
            </a:r>
            <a:endParaRPr lang="es-EC" sz="1600" dirty="0">
              <a:solidFill>
                <a:schemeClr val="tx1">
                  <a:lumMod val="50000"/>
                  <a:lumOff val="50000"/>
                </a:schemeClr>
              </a:solidFill>
            </a:endParaRPr>
          </a:p>
        </p:txBody>
      </p:sp>
      <p:sp>
        <p:nvSpPr>
          <p:cNvPr id="21" name="Título 1">
            <a:extLst>
              <a:ext uri="{FF2B5EF4-FFF2-40B4-BE49-F238E27FC236}">
                <a16:creationId xmlns:a16="http://schemas.microsoft.com/office/drawing/2014/main" id="{244B553E-4948-468E-AFB8-8E98A19FC823}"/>
              </a:ext>
            </a:extLst>
          </p:cNvPr>
          <p:cNvSpPr txBox="1">
            <a:spLocks/>
          </p:cNvSpPr>
          <p:nvPr/>
        </p:nvSpPr>
        <p:spPr>
          <a:xfrm>
            <a:off x="5917660" y="2222986"/>
            <a:ext cx="4750340" cy="62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dirty="0">
                <a:solidFill>
                  <a:schemeClr val="bg1"/>
                </a:solidFill>
              </a:rPr>
              <a:t>TEXTO PARA TITULAR DEL TEMA</a:t>
            </a:r>
          </a:p>
        </p:txBody>
      </p:sp>
      <p:sp>
        <p:nvSpPr>
          <p:cNvPr id="22" name="Título 1">
            <a:extLst>
              <a:ext uri="{FF2B5EF4-FFF2-40B4-BE49-F238E27FC236}">
                <a16:creationId xmlns:a16="http://schemas.microsoft.com/office/drawing/2014/main" id="{3CCDCDB1-3834-4052-A585-7C08DC0DC4C7}"/>
              </a:ext>
            </a:extLst>
          </p:cNvPr>
          <p:cNvSpPr txBox="1">
            <a:spLocks/>
          </p:cNvSpPr>
          <p:nvPr/>
        </p:nvSpPr>
        <p:spPr>
          <a:xfrm>
            <a:off x="5917660" y="3942573"/>
            <a:ext cx="4750340" cy="62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dirty="0">
                <a:solidFill>
                  <a:schemeClr val="bg1"/>
                </a:solidFill>
              </a:rPr>
              <a:t>TEXTO PARA TITULAR DEL TEMA</a:t>
            </a:r>
          </a:p>
        </p:txBody>
      </p:sp>
      <p:cxnSp>
        <p:nvCxnSpPr>
          <p:cNvPr id="14" name="Conector recto 13">
            <a:extLst>
              <a:ext uri="{FF2B5EF4-FFF2-40B4-BE49-F238E27FC236}">
                <a16:creationId xmlns:a16="http://schemas.microsoft.com/office/drawing/2014/main" id="{DE7A9258-E912-4AC4-9B39-D5D5F34512F1}"/>
              </a:ext>
            </a:extLst>
          </p:cNvPr>
          <p:cNvCxnSpPr/>
          <p:nvPr/>
        </p:nvCxnSpPr>
        <p:spPr>
          <a:xfrm>
            <a:off x="6305107" y="2222986"/>
            <a:ext cx="43628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80859910-53F4-4525-B890-BEE613841273}"/>
              </a:ext>
            </a:extLst>
          </p:cNvPr>
          <p:cNvCxnSpPr/>
          <p:nvPr/>
        </p:nvCxnSpPr>
        <p:spPr>
          <a:xfrm>
            <a:off x="6305107" y="3936266"/>
            <a:ext cx="43628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7CD5E694-DC26-4011-B6CD-B375A5E0293B}"/>
              </a:ext>
            </a:extLst>
          </p:cNvPr>
          <p:cNvPicPr>
            <a:picLocks noChangeAspect="1"/>
          </p:cNvPicPr>
          <p:nvPr/>
        </p:nvPicPr>
        <p:blipFill>
          <a:blip r:embed="rId3"/>
          <a:stretch>
            <a:fillRect/>
          </a:stretch>
        </p:blipFill>
        <p:spPr>
          <a:xfrm>
            <a:off x="996483" y="5735637"/>
            <a:ext cx="1246988" cy="713367"/>
          </a:xfrm>
          <a:prstGeom prst="rect">
            <a:avLst/>
          </a:prstGeom>
        </p:spPr>
      </p:pic>
      <p:pic>
        <p:nvPicPr>
          <p:cNvPr id="27" name="Imagen 26">
            <a:extLst>
              <a:ext uri="{FF2B5EF4-FFF2-40B4-BE49-F238E27FC236}">
                <a16:creationId xmlns:a16="http://schemas.microsoft.com/office/drawing/2014/main" id="{0E57D2C2-7296-46FF-A5B0-74CB91DEBE25}"/>
              </a:ext>
            </a:extLst>
          </p:cNvPr>
          <p:cNvPicPr>
            <a:picLocks noChangeAspect="1"/>
          </p:cNvPicPr>
          <p:nvPr/>
        </p:nvPicPr>
        <p:blipFill>
          <a:blip r:embed="rId4"/>
          <a:stretch>
            <a:fillRect/>
          </a:stretch>
        </p:blipFill>
        <p:spPr>
          <a:xfrm>
            <a:off x="581248" y="1420400"/>
            <a:ext cx="4162599" cy="3400433"/>
          </a:xfrm>
          <a:prstGeom prst="rect">
            <a:avLst/>
          </a:prstGeom>
        </p:spPr>
      </p:pic>
    </p:spTree>
    <p:extLst>
      <p:ext uri="{BB962C8B-B14F-4D97-AF65-F5344CB8AC3E}">
        <p14:creationId xmlns:p14="http://schemas.microsoft.com/office/powerpoint/2010/main" val="204573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027ECBB-74A7-4BC3-AE92-52A3190493AF}"/>
              </a:ext>
            </a:extLst>
          </p:cNvPr>
          <p:cNvSpPr>
            <a:spLocks noGrp="1"/>
          </p:cNvSpPr>
          <p:nvPr>
            <p:ph type="ctrTitle"/>
          </p:nvPr>
        </p:nvSpPr>
        <p:spPr>
          <a:xfrm>
            <a:off x="6741042" y="2296633"/>
            <a:ext cx="3926958" cy="1213330"/>
          </a:xfrm>
        </p:spPr>
        <p:txBody>
          <a:bodyPr/>
          <a:lstStyle/>
          <a:p>
            <a:r>
              <a:rPr lang="es-EC" b="1" dirty="0"/>
              <a:t>GRACIAS</a:t>
            </a:r>
          </a:p>
        </p:txBody>
      </p:sp>
      <p:cxnSp>
        <p:nvCxnSpPr>
          <p:cNvPr id="8" name="Conector recto 7">
            <a:extLst>
              <a:ext uri="{FF2B5EF4-FFF2-40B4-BE49-F238E27FC236}">
                <a16:creationId xmlns:a16="http://schemas.microsoft.com/office/drawing/2014/main" id="{04A42E5C-B419-4B80-BF2A-6C017C60DC0D}"/>
              </a:ext>
            </a:extLst>
          </p:cNvPr>
          <p:cNvCxnSpPr/>
          <p:nvPr/>
        </p:nvCxnSpPr>
        <p:spPr>
          <a:xfrm>
            <a:off x="6198782" y="2137144"/>
            <a:ext cx="0" cy="175437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020F4CB7-0814-4C57-959B-7E73EEE5E4F6}"/>
              </a:ext>
            </a:extLst>
          </p:cNvPr>
          <p:cNvPicPr>
            <a:picLocks noChangeAspect="1"/>
          </p:cNvPicPr>
          <p:nvPr/>
        </p:nvPicPr>
        <p:blipFill>
          <a:blip r:embed="rId2"/>
          <a:stretch>
            <a:fillRect/>
          </a:stretch>
        </p:blipFill>
        <p:spPr>
          <a:xfrm>
            <a:off x="2010667" y="2137144"/>
            <a:ext cx="2896260" cy="1651376"/>
          </a:xfrm>
          <a:prstGeom prst="rect">
            <a:avLst/>
          </a:prstGeom>
        </p:spPr>
      </p:pic>
      <p:sp>
        <p:nvSpPr>
          <p:cNvPr id="14" name="Subtítulo 2">
            <a:extLst>
              <a:ext uri="{FF2B5EF4-FFF2-40B4-BE49-F238E27FC236}">
                <a16:creationId xmlns:a16="http://schemas.microsoft.com/office/drawing/2014/main" id="{E5C9F42A-CC41-4EA3-B9F5-71A9CFF01FD9}"/>
              </a:ext>
            </a:extLst>
          </p:cNvPr>
          <p:cNvSpPr txBox="1">
            <a:spLocks/>
          </p:cNvSpPr>
          <p:nvPr/>
        </p:nvSpPr>
        <p:spPr>
          <a:xfrm>
            <a:off x="3227742" y="4684428"/>
            <a:ext cx="4581111" cy="707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a:solidFill>
                  <a:schemeClr val="tx1">
                    <a:lumMod val="50000"/>
                    <a:lumOff val="50000"/>
                  </a:schemeClr>
                </a:solidFill>
              </a:rPr>
              <a:t>Texto para subtítulo o frase de refuerzo</a:t>
            </a:r>
          </a:p>
        </p:txBody>
      </p:sp>
      <p:pic>
        <p:nvPicPr>
          <p:cNvPr id="12" name="Imagen 11">
            <a:extLst>
              <a:ext uri="{FF2B5EF4-FFF2-40B4-BE49-F238E27FC236}">
                <a16:creationId xmlns:a16="http://schemas.microsoft.com/office/drawing/2014/main" id="{51FB1DE4-36C5-4FE6-B272-D2580C4FA088}"/>
              </a:ext>
            </a:extLst>
          </p:cNvPr>
          <p:cNvPicPr>
            <a:picLocks noChangeAspect="1"/>
          </p:cNvPicPr>
          <p:nvPr/>
        </p:nvPicPr>
        <p:blipFill>
          <a:blip r:embed="rId3"/>
          <a:stretch>
            <a:fillRect/>
          </a:stretch>
        </p:blipFill>
        <p:spPr>
          <a:xfrm>
            <a:off x="3528768" y="5746416"/>
            <a:ext cx="3979059" cy="362343"/>
          </a:xfrm>
          <a:prstGeom prst="rect">
            <a:avLst/>
          </a:prstGeom>
        </p:spPr>
      </p:pic>
    </p:spTree>
    <p:extLst>
      <p:ext uri="{BB962C8B-B14F-4D97-AF65-F5344CB8AC3E}">
        <p14:creationId xmlns:p14="http://schemas.microsoft.com/office/powerpoint/2010/main" val="21082000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375</Words>
  <Application>Microsoft Office PowerPoint</Application>
  <PresentationFormat>Panorámica</PresentationFormat>
  <Paragraphs>22</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Mariuxi Loarte Gonzaga</dc:creator>
  <cp:lastModifiedBy>DIseño KZ</cp:lastModifiedBy>
  <cp:revision>53</cp:revision>
  <dcterms:created xsi:type="dcterms:W3CDTF">2021-08-12T21:14:01Z</dcterms:created>
  <dcterms:modified xsi:type="dcterms:W3CDTF">2025-05-16T19:44:04Z</dcterms:modified>
</cp:coreProperties>
</file>