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6BD4-941E-4028-871F-13020F6C89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E92C8D-CA2B-459F-AD92-A4F1B0A99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" y="0"/>
            <a:ext cx="970254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68" y="2820507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3593805" y="4366177"/>
            <a:ext cx="1864361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 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2320877" y="3883804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2309812" y="3445315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5247299" y="5063436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5D8A66-E863-C417-03CE-9E2AD6AE3323}"/>
              </a:ext>
            </a:extLst>
          </p:cNvPr>
          <p:cNvSpPr txBox="1">
            <a:spLocks/>
          </p:cNvSpPr>
          <p:nvPr/>
        </p:nvSpPr>
        <p:spPr>
          <a:xfrm>
            <a:off x="5553729" y="4373389"/>
            <a:ext cx="51544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1618274" y="5074068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6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57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(NOMBRE COMPLETO DE ESTUDIANTE)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VALVERDE HERRERA HADA PAULINA</dc:title>
  <dc:creator>ASISTENTE BIBLIOTECA</dc:creator>
  <cp:lastModifiedBy>DIseño KZ</cp:lastModifiedBy>
  <cp:revision>29</cp:revision>
  <dcterms:created xsi:type="dcterms:W3CDTF">2021-10-19T12:04:53Z</dcterms:created>
  <dcterms:modified xsi:type="dcterms:W3CDTF">2025-01-08T16:01:32Z</dcterms:modified>
</cp:coreProperties>
</file>