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FE326A-309C-4A6F-AC6E-9730D357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" y="0"/>
            <a:ext cx="970254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68" y="2820507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A58BA9-B209-4D67-98E0-041DB0DA6767}"/>
              </a:ext>
            </a:extLst>
          </p:cNvPr>
          <p:cNvSpPr txBox="1">
            <a:spLocks/>
          </p:cNvSpPr>
          <p:nvPr/>
        </p:nvSpPr>
        <p:spPr>
          <a:xfrm>
            <a:off x="3593805" y="4366177"/>
            <a:ext cx="1864361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 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2320877" y="3883804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2309812" y="3445315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5247299" y="5063436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5D8A66-E863-C417-03CE-9E2AD6AE3323}"/>
              </a:ext>
            </a:extLst>
          </p:cNvPr>
          <p:cNvSpPr txBox="1">
            <a:spLocks/>
          </p:cNvSpPr>
          <p:nvPr/>
        </p:nvSpPr>
        <p:spPr>
          <a:xfrm>
            <a:off x="5553729" y="4373389"/>
            <a:ext cx="51544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1618274" y="5074068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6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FF657E-076A-4692-95FD-0F4C64BA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" y="0"/>
            <a:ext cx="968865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68" y="2841773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2320877" y="3905070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2309812" y="3466581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5247299" y="5169766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1618274" y="5169765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0774F1-1A9B-447B-81FF-4414B93E4F94}"/>
              </a:ext>
            </a:extLst>
          </p:cNvPr>
          <p:cNvSpPr txBox="1">
            <a:spLocks/>
          </p:cNvSpPr>
          <p:nvPr/>
        </p:nvSpPr>
        <p:spPr>
          <a:xfrm>
            <a:off x="3593805" y="4366177"/>
            <a:ext cx="1864361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 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D939349-23EA-40EB-AC82-F6D61BF197B2}"/>
              </a:ext>
            </a:extLst>
          </p:cNvPr>
          <p:cNvSpPr txBox="1">
            <a:spLocks/>
          </p:cNvSpPr>
          <p:nvPr/>
        </p:nvSpPr>
        <p:spPr>
          <a:xfrm>
            <a:off x="5553729" y="4373389"/>
            <a:ext cx="51544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6161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1F5142-2E0B-4DD2-926E-D87BF0ACE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" y="0"/>
            <a:ext cx="9696786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68" y="2820507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2320877" y="3894437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2309812" y="3455948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5247299" y="5159133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1618274" y="5159132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D7A6D26-CBEB-465A-B070-7CA72D0B4891}"/>
              </a:ext>
            </a:extLst>
          </p:cNvPr>
          <p:cNvSpPr txBox="1">
            <a:spLocks/>
          </p:cNvSpPr>
          <p:nvPr/>
        </p:nvSpPr>
        <p:spPr>
          <a:xfrm>
            <a:off x="3593805" y="4366177"/>
            <a:ext cx="1864361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 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A63BC22-66C4-4BD1-9F6E-6BEBF201651C}"/>
              </a:ext>
            </a:extLst>
          </p:cNvPr>
          <p:cNvSpPr txBox="1">
            <a:spLocks/>
          </p:cNvSpPr>
          <p:nvPr/>
        </p:nvSpPr>
        <p:spPr>
          <a:xfrm>
            <a:off x="5553729" y="4373389"/>
            <a:ext cx="51544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9170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3FF999-8854-4241-A5D7-3B3A045B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" y="0"/>
            <a:ext cx="970254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68" y="2820507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2320877" y="3894437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2309812" y="3455948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5247299" y="5084702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1618274" y="5084701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CA8D97D-7366-470A-BB3A-39DC59EBB22E}"/>
              </a:ext>
            </a:extLst>
          </p:cNvPr>
          <p:cNvSpPr txBox="1">
            <a:spLocks/>
          </p:cNvSpPr>
          <p:nvPr/>
        </p:nvSpPr>
        <p:spPr>
          <a:xfrm>
            <a:off x="3593805" y="4366177"/>
            <a:ext cx="1864361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 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CE3E0E6-A239-40FF-9BBE-312F83C6495A}"/>
              </a:ext>
            </a:extLst>
          </p:cNvPr>
          <p:cNvSpPr txBox="1">
            <a:spLocks/>
          </p:cNvSpPr>
          <p:nvPr/>
        </p:nvSpPr>
        <p:spPr>
          <a:xfrm>
            <a:off x="5553729" y="4373389"/>
            <a:ext cx="51544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2412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228</Words>
  <Application>Microsoft Office PowerPoint</Application>
  <PresentationFormat>A4 (210 x 297 mm)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(NOMBRE COMPLETO DE ESTUDIANTE)</vt:lpstr>
      <vt:lpstr>(NOMBRE COMPLETO DE ESTUDIANTE)</vt:lpstr>
      <vt:lpstr>(NOMBRE COMPLETO DE ESTUDIANTE)</vt:lpstr>
      <vt:lpstr>(NOMBRE COMPLETO DE ESTUDIANTE)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VALVERDE HERRERA HADA PAULINA</dc:title>
  <dc:creator>ASISTENTE BIBLIOTECA</dc:creator>
  <cp:lastModifiedBy>DIseño KZ</cp:lastModifiedBy>
  <cp:revision>28</cp:revision>
  <dcterms:created xsi:type="dcterms:W3CDTF">2021-10-19T12:04:53Z</dcterms:created>
  <dcterms:modified xsi:type="dcterms:W3CDTF">2025-01-08T16:00:11Z</dcterms:modified>
</cp:coreProperties>
</file>