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906000" cy="6858000" type="A4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90" d="100"/>
          <a:sy n="90" d="100"/>
        </p:scale>
        <p:origin x="72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66BD4-941E-4028-871F-13020F6C89F3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0F79E-131A-4A47-B033-82C4F02CF58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860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66BD4-941E-4028-871F-13020F6C89F3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0F79E-131A-4A47-B033-82C4F02CF58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534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66BD4-941E-4028-871F-13020F6C89F3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0F79E-131A-4A47-B033-82C4F02CF58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745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66BD4-941E-4028-871F-13020F6C89F3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0F79E-131A-4A47-B033-82C4F02CF58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595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66BD4-941E-4028-871F-13020F6C89F3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0F79E-131A-4A47-B033-82C4F02CF58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156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66BD4-941E-4028-871F-13020F6C89F3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0F79E-131A-4A47-B033-82C4F02CF58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099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66BD4-941E-4028-871F-13020F6C89F3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0F79E-131A-4A47-B033-82C4F02CF58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916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66BD4-941E-4028-871F-13020F6C89F3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0F79E-131A-4A47-B033-82C4F02CF58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997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66BD4-941E-4028-871F-13020F6C89F3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0F79E-131A-4A47-B033-82C4F02CF58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594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66BD4-941E-4028-871F-13020F6C89F3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0F79E-131A-4A47-B033-82C4F02CF58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738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66BD4-941E-4028-871F-13020F6C89F3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0F79E-131A-4A47-B033-82C4F02CF58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401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766BD4-941E-4028-871F-13020F6C89F3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00F79E-131A-4A47-B033-82C4F02CF58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049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57C04F2-2623-49EB-9C56-E66E4DF74C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90" y="0"/>
            <a:ext cx="946202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D0324E49-75F1-4DE4-A2AA-CBE442AD7C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72968" y="2724810"/>
            <a:ext cx="5232732" cy="499657"/>
          </a:xfrm>
        </p:spPr>
        <p:txBody>
          <a:bodyPr>
            <a:normAutofit fontScale="90000"/>
          </a:bodyPr>
          <a:lstStyle/>
          <a:p>
            <a:pPr algn="l"/>
            <a:r>
              <a:rPr lang="en-US" sz="2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(NOMBRE COMPLETO DEL PARTICIPANTE)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DA362662-54AC-4F92-AC01-A941086C9E3E}"/>
              </a:ext>
            </a:extLst>
          </p:cNvPr>
          <p:cNvSpPr txBox="1">
            <a:spLocks/>
          </p:cNvSpPr>
          <p:nvPr/>
        </p:nvSpPr>
        <p:spPr>
          <a:xfrm>
            <a:off x="2320877" y="3798740"/>
            <a:ext cx="5470573" cy="2783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(AQUÍ COLOCAR EL LOGRO ALCANZADO) 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B904FDBF-60CD-462F-8EB4-98931DF9386A}"/>
              </a:ext>
            </a:extLst>
          </p:cNvPr>
          <p:cNvSpPr txBox="1">
            <a:spLocks/>
          </p:cNvSpPr>
          <p:nvPr/>
        </p:nvSpPr>
        <p:spPr>
          <a:xfrm>
            <a:off x="2309812" y="3381517"/>
            <a:ext cx="4948238" cy="3839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(AQUÍ COLOCAR EL PERIODO ESCOLAR 20XX – 20XX)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C8CB7C08-097B-43F7-A6F9-198FB250D594}"/>
              </a:ext>
            </a:extLst>
          </p:cNvPr>
          <p:cNvSpPr txBox="1">
            <a:spLocks/>
          </p:cNvSpPr>
          <p:nvPr/>
        </p:nvSpPr>
        <p:spPr>
          <a:xfrm>
            <a:off x="5247299" y="5052803"/>
            <a:ext cx="3365535" cy="2401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MSc.o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Lic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o Ing. (</a:t>
            </a:r>
            <a:r>
              <a:rPr lang="en-US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Aquí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colocar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nombre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67CDE1B-CACD-9BC1-B91D-5C133A4C50AF}"/>
              </a:ext>
            </a:extLst>
          </p:cNvPr>
          <p:cNvSpPr txBox="1">
            <a:spLocks/>
          </p:cNvSpPr>
          <p:nvPr/>
        </p:nvSpPr>
        <p:spPr>
          <a:xfrm>
            <a:off x="1618274" y="5052802"/>
            <a:ext cx="3365535" cy="2401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MSc.o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Lic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o Ing. (</a:t>
            </a:r>
            <a:r>
              <a:rPr lang="en-US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Aquí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colocar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nombre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5A58BA9-B209-4D67-98E0-041DB0DA6767}"/>
              </a:ext>
            </a:extLst>
          </p:cNvPr>
          <p:cNvSpPr txBox="1">
            <a:spLocks/>
          </p:cNvSpPr>
          <p:nvPr/>
        </p:nvSpPr>
        <p:spPr>
          <a:xfrm>
            <a:off x="3715314" y="4285664"/>
            <a:ext cx="1864361" cy="2783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Quito, 00 de </a:t>
            </a:r>
            <a:r>
              <a:rPr lang="en-US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Xxxxxxx</a:t>
            </a:r>
            <a:endParaRPr 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3F5D8A66-E863-C417-03CE-9E2AD6AE3323}"/>
              </a:ext>
            </a:extLst>
          </p:cNvPr>
          <p:cNvSpPr txBox="1">
            <a:spLocks/>
          </p:cNvSpPr>
          <p:nvPr/>
        </p:nvSpPr>
        <p:spPr>
          <a:xfrm>
            <a:off x="5675238" y="4292876"/>
            <a:ext cx="515447" cy="2783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861653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252</TotalTime>
  <Words>57</Words>
  <Application>Microsoft Office PowerPoint</Application>
  <PresentationFormat>A4 (210 x 297 mm)</PresentationFormat>
  <Paragraphs>7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Tahoma</vt:lpstr>
      <vt:lpstr>Office Theme</vt:lpstr>
      <vt:lpstr>(NOMBRE COMPLETO DEL PARTICIPANTE)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VALVERDE HERRERA HADA PAULINA</dc:title>
  <dc:creator>ASISTENTE BIBLIOTECA</dc:creator>
  <cp:lastModifiedBy>DIseño KZ</cp:lastModifiedBy>
  <cp:revision>23</cp:revision>
  <dcterms:created xsi:type="dcterms:W3CDTF">2021-10-19T12:04:53Z</dcterms:created>
  <dcterms:modified xsi:type="dcterms:W3CDTF">2025-01-08T15:57:48Z</dcterms:modified>
</cp:coreProperties>
</file>