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6A2"/>
    <a:srgbClr val="48AF64"/>
    <a:srgbClr val="4472C4"/>
    <a:srgbClr val="293486"/>
    <a:srgbClr val="111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74"/>
  </p:normalViewPr>
  <p:slideViewPr>
    <p:cSldViewPr snapToGrid="0" snapToObjects="1">
      <p:cViewPr varScale="1">
        <p:scale>
          <a:sx n="86" d="100"/>
          <a:sy n="86" d="100"/>
        </p:scale>
        <p:origin x="53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9/8/2023</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9/8/2023</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9B83B27E-59B4-4E92-9E84-F1699674E01A}"/>
              </a:ext>
            </a:extLst>
          </p:cNvPr>
          <p:cNvPicPr>
            <a:picLocks noChangeAspect="1"/>
          </p:cNvPicPr>
          <p:nvPr/>
        </p:nvPicPr>
        <p:blipFill>
          <a:blip r:embed="rId2"/>
          <a:stretch>
            <a:fillRect/>
          </a:stretch>
        </p:blipFill>
        <p:spPr>
          <a:xfrm>
            <a:off x="1234" y="0"/>
            <a:ext cx="12189532" cy="6858000"/>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6F3E23-9782-4189-8747-A077C5FA427A}"/>
              </a:ext>
            </a:extLst>
          </p:cNvPr>
          <p:cNvSpPr/>
          <p:nvPr/>
        </p:nvSpPr>
        <p:spPr>
          <a:xfrm>
            <a:off x="-62144" y="-79899"/>
            <a:ext cx="12322206" cy="7004482"/>
          </a:xfrm>
          <a:prstGeom prst="rect">
            <a:avLst/>
          </a:prstGeom>
          <a:solidFill>
            <a:srgbClr val="48AF6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rgbClr val="48AF64"/>
              </a:solidFill>
              <a:highlight>
                <a:srgbClr val="000080"/>
              </a:highlight>
            </a:endParaRPr>
          </a:p>
        </p:txBody>
      </p:sp>
      <p:pic>
        <p:nvPicPr>
          <p:cNvPr id="11" name="Imagen 10">
            <a:extLst>
              <a:ext uri="{FF2B5EF4-FFF2-40B4-BE49-F238E27FC236}">
                <a16:creationId xmlns:a16="http://schemas.microsoft.com/office/drawing/2014/main" id="{025595DD-A21E-4D2D-8ED0-5DC25CFBC9E3}"/>
              </a:ext>
            </a:extLst>
          </p:cNvPr>
          <p:cNvPicPr>
            <a:picLocks noChangeAspect="1"/>
          </p:cNvPicPr>
          <p:nvPr/>
        </p:nvPicPr>
        <p:blipFill>
          <a:blip r:embed="rId2"/>
          <a:stretch>
            <a:fillRect/>
          </a:stretch>
        </p:blipFill>
        <p:spPr>
          <a:xfrm>
            <a:off x="-63844" y="-1"/>
            <a:ext cx="12307878" cy="6924583"/>
          </a:xfrm>
          <a:prstGeom prst="rect">
            <a:avLst/>
          </a:prstGeom>
        </p:spPr>
      </p:pic>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rgbClr val="3456A2"/>
                </a:solidFill>
              </a:rPr>
              <a:t>TEXTO PARA TITULAR</a:t>
            </a:r>
            <a:br>
              <a:rPr lang="es-EC" sz="4800" b="1" dirty="0">
                <a:solidFill>
                  <a:srgbClr val="3456A2"/>
                </a:solidFill>
              </a:rPr>
            </a:br>
            <a:r>
              <a:rPr lang="es-EC" sz="4800" b="1" dirty="0">
                <a:solidFill>
                  <a:srgbClr val="3456A2"/>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rgbClr val="3456A2"/>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ubtítulo 2">
            <a:extLst>
              <a:ext uri="{FF2B5EF4-FFF2-40B4-BE49-F238E27FC236}">
                <a16:creationId xmlns:a16="http://schemas.microsoft.com/office/drawing/2014/main" id="{3DC4D914-2D96-413C-9B91-08C79711F48C}"/>
              </a:ext>
            </a:extLst>
          </p:cNvPr>
          <p:cNvSpPr txBox="1">
            <a:spLocks/>
          </p:cNvSpPr>
          <p:nvPr/>
        </p:nvSpPr>
        <p:spPr>
          <a:xfrm>
            <a:off x="8247355" y="6435044"/>
            <a:ext cx="394341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LETRA PARA TODOS</a:t>
            </a:r>
          </a:p>
        </p:txBody>
      </p:sp>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BEE988CB-95D7-4FF4-9FD9-085B5F72B313}"/>
              </a:ext>
            </a:extLst>
          </p:cNvPr>
          <p:cNvPicPr>
            <a:picLocks noChangeAspect="1"/>
          </p:cNvPicPr>
          <p:nvPr/>
        </p:nvPicPr>
        <p:blipFill>
          <a:blip r:embed="rId2"/>
          <a:stretch>
            <a:fillRect/>
          </a:stretch>
        </p:blipFill>
        <p:spPr>
          <a:xfrm>
            <a:off x="-7644" y="0"/>
            <a:ext cx="12189532" cy="6858000"/>
          </a:xfrm>
          <a:prstGeom prst="rect">
            <a:avLst/>
          </a:prstGeom>
        </p:spPr>
      </p:pic>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sp>
        <p:nvSpPr>
          <p:cNvPr id="20" name="Subtítulo 2">
            <a:extLst>
              <a:ext uri="{FF2B5EF4-FFF2-40B4-BE49-F238E27FC236}">
                <a16:creationId xmlns:a16="http://schemas.microsoft.com/office/drawing/2014/main" id="{F89EBDEC-5A63-8444-8FDD-311A68F84479}"/>
              </a:ext>
            </a:extLst>
          </p:cNvPr>
          <p:cNvSpPr txBox="1">
            <a:spLocks/>
          </p:cNvSpPr>
          <p:nvPr/>
        </p:nvSpPr>
        <p:spPr>
          <a:xfrm>
            <a:off x="8247355" y="6435044"/>
            <a:ext cx="394341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LETRA PARA TODOS</a:t>
            </a:r>
          </a:p>
        </p:txBody>
      </p:sp>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4EF5B63-9367-4A45-9775-0E2FD459EEF5}"/>
              </a:ext>
            </a:extLst>
          </p:cNvPr>
          <p:cNvPicPr>
            <a:picLocks noChangeAspect="1"/>
          </p:cNvPicPr>
          <p:nvPr/>
        </p:nvPicPr>
        <p:blipFill>
          <a:blip r:embed="rId2"/>
          <a:stretch>
            <a:fillRect/>
          </a:stretch>
        </p:blipFill>
        <p:spPr>
          <a:xfrm>
            <a:off x="1234" y="0"/>
            <a:ext cx="12189532" cy="6858000"/>
          </a:xfrm>
          <a:prstGeom prst="rect">
            <a:avLst/>
          </a:prstGeom>
        </p:spPr>
      </p:pic>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876471" y="1615050"/>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876471" y="2530516"/>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9" name="Subtítulo 2">
            <a:extLst>
              <a:ext uri="{FF2B5EF4-FFF2-40B4-BE49-F238E27FC236}">
                <a16:creationId xmlns:a16="http://schemas.microsoft.com/office/drawing/2014/main" id="{4CFAC131-588E-48B5-B93F-6B8168A2E2E7}"/>
              </a:ext>
            </a:extLst>
          </p:cNvPr>
          <p:cNvSpPr txBox="1">
            <a:spLocks/>
          </p:cNvSpPr>
          <p:nvPr/>
        </p:nvSpPr>
        <p:spPr>
          <a:xfrm>
            <a:off x="8247355" y="6435044"/>
            <a:ext cx="394341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LETRA PARA TODOS</a:t>
            </a:r>
          </a:p>
        </p:txBody>
      </p:sp>
      <p:pic>
        <p:nvPicPr>
          <p:cNvPr id="15" name="Imagen 14">
            <a:extLst>
              <a:ext uri="{FF2B5EF4-FFF2-40B4-BE49-F238E27FC236}">
                <a16:creationId xmlns:a16="http://schemas.microsoft.com/office/drawing/2014/main" id="{F1E10672-3958-43B3-96F9-EEFCB13A1E61}"/>
              </a:ext>
            </a:extLst>
          </p:cNvPr>
          <p:cNvPicPr>
            <a:picLocks noChangeAspect="1"/>
          </p:cNvPicPr>
          <p:nvPr/>
        </p:nvPicPr>
        <p:blipFill>
          <a:blip r:embed="rId3"/>
          <a:stretch>
            <a:fillRect/>
          </a:stretch>
        </p:blipFill>
        <p:spPr>
          <a:xfrm>
            <a:off x="1235" y="1519770"/>
            <a:ext cx="4572000" cy="5334000"/>
          </a:xfrm>
          <a:prstGeom prst="rect">
            <a:avLst/>
          </a:prstGeom>
        </p:spPr>
      </p:pic>
      <p:pic>
        <p:nvPicPr>
          <p:cNvPr id="7" name="Imagen 6">
            <a:extLst>
              <a:ext uri="{FF2B5EF4-FFF2-40B4-BE49-F238E27FC236}">
                <a16:creationId xmlns:a16="http://schemas.microsoft.com/office/drawing/2014/main" id="{48D578BE-B7A4-4219-9E4A-62B3D38E541D}"/>
              </a:ext>
            </a:extLst>
          </p:cNvPr>
          <p:cNvPicPr>
            <a:picLocks noChangeAspect="1"/>
          </p:cNvPicPr>
          <p:nvPr/>
        </p:nvPicPr>
        <p:blipFill>
          <a:blip r:embed="rId4"/>
          <a:stretch>
            <a:fillRect/>
          </a:stretch>
        </p:blipFill>
        <p:spPr>
          <a:xfrm>
            <a:off x="1235" y="3870664"/>
            <a:ext cx="1629455" cy="2987335"/>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5C11CB66-CE00-454D-BDAB-1AA6A9ED56DB}"/>
              </a:ext>
            </a:extLst>
          </p:cNvPr>
          <p:cNvPicPr>
            <a:picLocks noChangeAspect="1"/>
          </p:cNvPicPr>
          <p:nvPr/>
        </p:nvPicPr>
        <p:blipFill>
          <a:blip r:embed="rId2"/>
          <a:stretch>
            <a:fillRect/>
          </a:stretch>
        </p:blipFill>
        <p:spPr>
          <a:xfrm>
            <a:off x="1234" y="0"/>
            <a:ext cx="12189532" cy="6858000"/>
          </a:xfrm>
          <a:prstGeom prst="rect">
            <a:avLst/>
          </a:prstGeom>
        </p:spPr>
      </p:pic>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ítulo 2">
            <a:extLst>
              <a:ext uri="{FF2B5EF4-FFF2-40B4-BE49-F238E27FC236}">
                <a16:creationId xmlns:a16="http://schemas.microsoft.com/office/drawing/2014/main" id="{FF129E0E-84CA-4A40-9DE6-48E2E288A8F6}"/>
              </a:ext>
            </a:extLst>
          </p:cNvPr>
          <p:cNvSpPr txBox="1">
            <a:spLocks/>
          </p:cNvSpPr>
          <p:nvPr/>
        </p:nvSpPr>
        <p:spPr>
          <a:xfrm>
            <a:off x="169488" y="211797"/>
            <a:ext cx="6248401"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85000"/>
                  </a:schemeClr>
                </a:solidFill>
              </a:rPr>
              <a:t>TEXTO PARA TEMÁTICA </a:t>
            </a:r>
            <a:r>
              <a:rPr lang="es-EC" sz="800" spc="300" dirty="0">
                <a:solidFill>
                  <a:schemeClr val="bg1">
                    <a:lumMod val="85000"/>
                  </a:schemeClr>
                </a:solidFill>
              </a:rPr>
              <a:t>/ ISM INTERNATIONAL SCHOLASTIC MODEL</a:t>
            </a:r>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761470" y="1636627"/>
            <a:ext cx="6034867" cy="1792373"/>
          </a:xfrm>
        </p:spPr>
        <p:txBody>
          <a:bodyPr>
            <a:normAutofit fontScale="90000"/>
          </a:bodyPr>
          <a:lstStyle/>
          <a:p>
            <a:pPr algn="l"/>
            <a:r>
              <a:rPr lang="es-EC" sz="4800" b="1" dirty="0">
                <a:solidFill>
                  <a:schemeClr val="bg1">
                    <a:lumMod val="85000"/>
                  </a:schemeClr>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4761470" y="3795396"/>
            <a:ext cx="6034867" cy="707992"/>
          </a:xfrm>
        </p:spPr>
        <p:txBody>
          <a:bodyPr>
            <a:normAutofit/>
          </a:bodyPr>
          <a:lstStyle/>
          <a:p>
            <a:pPr algn="l"/>
            <a:r>
              <a:rPr lang="es-EC" sz="2000" dirty="0">
                <a:solidFill>
                  <a:schemeClr val="bg1">
                    <a:lumMod val="85000"/>
                  </a:schemeClr>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4EC4ECB1-77F8-4A49-AE5B-E1FCAE931502}"/>
              </a:ext>
            </a:extLst>
          </p:cNvPr>
          <p:cNvPicPr>
            <a:picLocks noChangeAspect="1"/>
          </p:cNvPicPr>
          <p:nvPr/>
        </p:nvPicPr>
        <p:blipFill>
          <a:blip r:embed="rId2"/>
          <a:stretch>
            <a:fillRect/>
          </a:stretch>
        </p:blipFill>
        <p:spPr>
          <a:xfrm>
            <a:off x="1234" y="0"/>
            <a:ext cx="12189532" cy="6858000"/>
          </a:xfrm>
          <a:prstGeom prst="rect">
            <a:avLst/>
          </a:prstGeom>
        </p:spPr>
      </p:pic>
      <p:sp>
        <p:nvSpPr>
          <p:cNvPr id="17" name="Subtítulo 2">
            <a:extLst>
              <a:ext uri="{FF2B5EF4-FFF2-40B4-BE49-F238E27FC236}">
                <a16:creationId xmlns:a16="http://schemas.microsoft.com/office/drawing/2014/main" id="{CA77116E-ECA9-4B4E-BDF3-6CCD85252ED6}"/>
              </a:ext>
            </a:extLst>
          </p:cNvPr>
          <p:cNvSpPr txBox="1">
            <a:spLocks/>
          </p:cNvSpPr>
          <p:nvPr/>
        </p:nvSpPr>
        <p:spPr>
          <a:xfrm>
            <a:off x="8247355" y="6435044"/>
            <a:ext cx="394341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LETRA PARA TODOS</a:t>
            </a:r>
          </a:p>
        </p:txBody>
      </p:sp>
    </p:spTree>
    <p:extLst>
      <p:ext uri="{BB962C8B-B14F-4D97-AF65-F5344CB8AC3E}">
        <p14:creationId xmlns:p14="http://schemas.microsoft.com/office/powerpoint/2010/main" val="204573376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343</Words>
  <Application>Microsoft Office PowerPoint</Application>
  <PresentationFormat>Panorámica</PresentationFormat>
  <Paragraphs>16</Paragraphs>
  <Slides>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vt:i4>
      </vt:variant>
    </vt:vector>
  </HeadingPairs>
  <TitlesOfParts>
    <vt:vector size="10"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27</cp:revision>
  <dcterms:created xsi:type="dcterms:W3CDTF">2021-08-12T21:14:01Z</dcterms:created>
  <dcterms:modified xsi:type="dcterms:W3CDTF">2023-08-09T17:54:18Z</dcterms:modified>
</cp:coreProperties>
</file>