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4"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A003"/>
    <a:srgbClr val="21385D"/>
    <a:srgbClr val="00B2E3"/>
    <a:srgbClr val="573C81"/>
    <a:srgbClr val="D6EFF9"/>
    <a:srgbClr val="FF251B"/>
    <a:srgbClr val="004A98"/>
    <a:srgbClr val="76BC21"/>
    <a:srgbClr val="E5E5E5"/>
    <a:srgbClr val="E9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92" d="100"/>
          <a:sy n="92" d="100"/>
        </p:scale>
        <p:origin x="14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23/8/2023</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23/8/2023</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34DA08-0D67-4126-BD74-46734A209DA2}"/>
              </a:ext>
            </a:extLst>
          </p:cNvPr>
          <p:cNvPicPr>
            <a:picLocks noChangeAspect="1"/>
          </p:cNvPicPr>
          <p:nvPr/>
        </p:nvPicPr>
        <p:blipFill>
          <a:blip r:embed="rId2"/>
          <a:stretch>
            <a:fillRect/>
          </a:stretch>
        </p:blipFill>
        <p:spPr>
          <a:xfrm>
            <a:off x="10235609" y="4901609"/>
            <a:ext cx="1956391" cy="1956391"/>
          </a:xfrm>
          <a:prstGeom prst="rect">
            <a:avLst/>
          </a:prstGeom>
        </p:spPr>
      </p:pic>
      <p:pic>
        <p:nvPicPr>
          <p:cNvPr id="6" name="Imagen 5">
            <a:extLst>
              <a:ext uri="{FF2B5EF4-FFF2-40B4-BE49-F238E27FC236}">
                <a16:creationId xmlns:a16="http://schemas.microsoft.com/office/drawing/2014/main" id="{E474D9D7-0FA5-43C1-938D-1D9F4C99BD87}"/>
              </a:ext>
            </a:extLst>
          </p:cNvPr>
          <p:cNvPicPr>
            <a:picLocks noChangeAspect="1"/>
          </p:cNvPicPr>
          <p:nvPr/>
        </p:nvPicPr>
        <p:blipFill>
          <a:blip r:embed="rId3"/>
          <a:stretch>
            <a:fillRect/>
          </a:stretch>
        </p:blipFill>
        <p:spPr>
          <a:xfrm>
            <a:off x="-21266" y="0"/>
            <a:ext cx="3343132" cy="6858000"/>
          </a:xfrm>
          <a:prstGeom prst="rect">
            <a:avLst/>
          </a:prstGeom>
        </p:spPr>
      </p:pic>
      <p:pic>
        <p:nvPicPr>
          <p:cNvPr id="11" name="Imagen 10">
            <a:extLst>
              <a:ext uri="{FF2B5EF4-FFF2-40B4-BE49-F238E27FC236}">
                <a16:creationId xmlns:a16="http://schemas.microsoft.com/office/drawing/2014/main" id="{A891790D-7FF4-450C-9CE9-05607B77E91E}"/>
              </a:ext>
            </a:extLst>
          </p:cNvPr>
          <p:cNvPicPr>
            <a:picLocks noChangeAspect="1"/>
          </p:cNvPicPr>
          <p:nvPr/>
        </p:nvPicPr>
        <p:blipFill>
          <a:blip r:embed="rId4"/>
          <a:stretch>
            <a:fillRect/>
          </a:stretch>
        </p:blipFill>
        <p:spPr>
          <a:xfrm>
            <a:off x="3179134" y="1867309"/>
            <a:ext cx="6641133" cy="2601110"/>
          </a:xfrm>
          <a:prstGeom prst="rect">
            <a:avLst/>
          </a:prstGeom>
        </p:spPr>
      </p:pic>
    </p:spTree>
    <p:extLst>
      <p:ext uri="{BB962C8B-B14F-4D97-AF65-F5344CB8AC3E}">
        <p14:creationId xmlns:p14="http://schemas.microsoft.com/office/powerpoint/2010/main" val="828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6E8CA0-4A5C-467F-BDB9-1B3A78BAAA99}"/>
              </a:ext>
            </a:extLst>
          </p:cNvPr>
          <p:cNvSpPr/>
          <p:nvPr/>
        </p:nvSpPr>
        <p:spPr>
          <a:xfrm>
            <a:off x="0" y="1786"/>
            <a:ext cx="12192000" cy="6856214"/>
          </a:xfrm>
          <a:prstGeom prst="rect">
            <a:avLst/>
          </a:prstGeom>
          <a:solidFill>
            <a:srgbClr val="D6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1524000" y="1717589"/>
            <a:ext cx="9144000" cy="1792373"/>
          </a:xfrm>
        </p:spPr>
        <p:txBody>
          <a:bodyPr>
            <a:normAutofit/>
          </a:bodyPr>
          <a:lstStyle/>
          <a:p>
            <a:pPr algn="l"/>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524000" y="3876358"/>
            <a:ext cx="9144000" cy="707992"/>
          </a:xfrm>
        </p:spPr>
        <p:txBody>
          <a:bodyPr>
            <a:normAutofit/>
          </a:bodyPr>
          <a:lstStyle/>
          <a:p>
            <a:pPr algn="l"/>
            <a:r>
              <a:rPr lang="es-EC" sz="2000" dirty="0">
                <a:solidFill>
                  <a:schemeClr val="tx1">
                    <a:lumMod val="50000"/>
                    <a:lumOff val="50000"/>
                  </a:schemeClr>
                </a:solidFill>
              </a:rPr>
              <a:t>Texto para subtítulo o frase de refuerzo</a:t>
            </a:r>
          </a:p>
        </p:txBody>
      </p:sp>
      <p:cxnSp>
        <p:nvCxnSpPr>
          <p:cNvPr id="7" name="Conector recto 6">
            <a:extLst>
              <a:ext uri="{FF2B5EF4-FFF2-40B4-BE49-F238E27FC236}">
                <a16:creationId xmlns:a16="http://schemas.microsoft.com/office/drawing/2014/main" id="{6FBDF2FF-2A74-EF4F-8FAD-C68DE3A610D3}"/>
              </a:ext>
            </a:extLst>
          </p:cNvPr>
          <p:cNvCxnSpPr/>
          <p:nvPr/>
        </p:nvCxnSpPr>
        <p:spPr>
          <a:xfrm>
            <a:off x="1624519" y="3667327"/>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Subtítulo 2">
            <a:extLst>
              <a:ext uri="{FF2B5EF4-FFF2-40B4-BE49-F238E27FC236}">
                <a16:creationId xmlns:a16="http://schemas.microsoft.com/office/drawing/2014/main" id="{7BDAB8D4-E198-4208-851A-AFF39DF93D63}"/>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REWA SPORTING CLUB</a:t>
            </a:r>
          </a:p>
        </p:txBody>
      </p:sp>
      <p:pic>
        <p:nvPicPr>
          <p:cNvPr id="8" name="Imagen 7">
            <a:extLst>
              <a:ext uri="{FF2B5EF4-FFF2-40B4-BE49-F238E27FC236}">
                <a16:creationId xmlns:a16="http://schemas.microsoft.com/office/drawing/2014/main" id="{07F86E73-AC0D-4BBF-8E8B-816A4E65D445}"/>
              </a:ext>
            </a:extLst>
          </p:cNvPr>
          <p:cNvPicPr>
            <a:picLocks noChangeAspect="1"/>
          </p:cNvPicPr>
          <p:nvPr/>
        </p:nvPicPr>
        <p:blipFill>
          <a:blip r:embed="rId2"/>
          <a:stretch>
            <a:fillRect/>
          </a:stretch>
        </p:blipFill>
        <p:spPr>
          <a:xfrm>
            <a:off x="10050146" y="1892599"/>
            <a:ext cx="2314029" cy="4729688"/>
          </a:xfrm>
          <a:prstGeom prst="rect">
            <a:avLst/>
          </a:prstGeom>
        </p:spPr>
      </p:pic>
      <p:pic>
        <p:nvPicPr>
          <p:cNvPr id="10" name="Imagen 9">
            <a:extLst>
              <a:ext uri="{FF2B5EF4-FFF2-40B4-BE49-F238E27FC236}">
                <a16:creationId xmlns:a16="http://schemas.microsoft.com/office/drawing/2014/main" id="{387D3D4F-C099-42B8-A339-88824CE75F77}"/>
              </a:ext>
            </a:extLst>
          </p:cNvPr>
          <p:cNvPicPr>
            <a:picLocks noChangeAspect="1"/>
          </p:cNvPicPr>
          <p:nvPr/>
        </p:nvPicPr>
        <p:blipFill>
          <a:blip r:embed="rId3"/>
          <a:stretch>
            <a:fillRect/>
          </a:stretch>
        </p:blipFill>
        <p:spPr>
          <a:xfrm>
            <a:off x="10459030" y="19127"/>
            <a:ext cx="1733993" cy="679147"/>
          </a:xfrm>
          <a:prstGeom prst="rect">
            <a:avLst/>
          </a:prstGeom>
        </p:spPr>
      </p:pic>
    </p:spTree>
    <p:extLst>
      <p:ext uri="{BB962C8B-B14F-4D97-AF65-F5344CB8AC3E}">
        <p14:creationId xmlns:p14="http://schemas.microsoft.com/office/powerpoint/2010/main" val="10270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393671"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233573"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rgbClr val="293486"/>
                </a:solidFill>
              </a:rPr>
              <a:t>TEXTO PARA TITULAR DEL TEMA</a:t>
            </a:r>
          </a:p>
        </p:txBody>
      </p:sp>
      <p:sp>
        <p:nvSpPr>
          <p:cNvPr id="8" name="Subtítulo 2">
            <a:extLst>
              <a:ext uri="{FF2B5EF4-FFF2-40B4-BE49-F238E27FC236}">
                <a16:creationId xmlns:a16="http://schemas.microsoft.com/office/drawing/2014/main" id="{AA701A15-A70F-463B-B39E-01BD3B7867EC}"/>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REWA SPORTING CLUB</a:t>
            </a:r>
          </a:p>
        </p:txBody>
      </p:sp>
      <p:pic>
        <p:nvPicPr>
          <p:cNvPr id="9" name="Imagen 8">
            <a:extLst>
              <a:ext uri="{FF2B5EF4-FFF2-40B4-BE49-F238E27FC236}">
                <a16:creationId xmlns:a16="http://schemas.microsoft.com/office/drawing/2014/main" id="{E5E2029C-3781-43C8-82EB-304AF186A16C}"/>
              </a:ext>
            </a:extLst>
          </p:cNvPr>
          <p:cNvPicPr>
            <a:picLocks noChangeAspect="1"/>
          </p:cNvPicPr>
          <p:nvPr/>
        </p:nvPicPr>
        <p:blipFill>
          <a:blip r:embed="rId2"/>
          <a:stretch>
            <a:fillRect/>
          </a:stretch>
        </p:blipFill>
        <p:spPr>
          <a:xfrm>
            <a:off x="10050146" y="1892599"/>
            <a:ext cx="2314029" cy="4729688"/>
          </a:xfrm>
          <a:prstGeom prst="rect">
            <a:avLst/>
          </a:prstGeom>
        </p:spPr>
      </p:pic>
      <p:pic>
        <p:nvPicPr>
          <p:cNvPr id="10" name="Imagen 9">
            <a:extLst>
              <a:ext uri="{FF2B5EF4-FFF2-40B4-BE49-F238E27FC236}">
                <a16:creationId xmlns:a16="http://schemas.microsoft.com/office/drawing/2014/main" id="{9208F25A-43F9-46E8-A30E-81B9D40A1057}"/>
              </a:ext>
            </a:extLst>
          </p:cNvPr>
          <p:cNvPicPr>
            <a:picLocks noChangeAspect="1"/>
          </p:cNvPicPr>
          <p:nvPr/>
        </p:nvPicPr>
        <p:blipFill>
          <a:blip r:embed="rId3"/>
          <a:stretch>
            <a:fillRect/>
          </a:stretch>
        </p:blipFill>
        <p:spPr>
          <a:xfrm>
            <a:off x="10459030" y="19127"/>
            <a:ext cx="1733993" cy="679147"/>
          </a:xfrm>
          <a:prstGeom prst="rect">
            <a:avLst/>
          </a:prstGeom>
        </p:spPr>
      </p:pic>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5588139" y="1304738"/>
            <a:ext cx="4750340" cy="628616"/>
          </a:xfrm>
        </p:spPr>
        <p:txBody>
          <a:bodyPr>
            <a:normAutofit/>
          </a:bodyPr>
          <a:lstStyle/>
          <a:p>
            <a:pPr algn="l"/>
            <a:r>
              <a:rPr lang="es-EC" sz="2400" b="1" dirty="0">
                <a:solidFill>
                  <a:srgbClr val="293486"/>
                </a:solidFill>
              </a:rPr>
              <a:t>TEXTO PARA TITULAR DEL TEMA</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5588139" y="2114418"/>
            <a:ext cx="4346453"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9" name="Subtítulo 2">
            <a:extLst>
              <a:ext uri="{FF2B5EF4-FFF2-40B4-BE49-F238E27FC236}">
                <a16:creationId xmlns:a16="http://schemas.microsoft.com/office/drawing/2014/main" id="{F29C979E-6156-4A39-97F7-ED454B8A1B0E}"/>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REWA SPORTING CLUB</a:t>
            </a:r>
          </a:p>
        </p:txBody>
      </p:sp>
      <p:pic>
        <p:nvPicPr>
          <p:cNvPr id="10" name="Imagen 9">
            <a:extLst>
              <a:ext uri="{FF2B5EF4-FFF2-40B4-BE49-F238E27FC236}">
                <a16:creationId xmlns:a16="http://schemas.microsoft.com/office/drawing/2014/main" id="{314A6F17-49ED-4289-8ECC-E92A0C7526B3}"/>
              </a:ext>
            </a:extLst>
          </p:cNvPr>
          <p:cNvPicPr>
            <a:picLocks noChangeAspect="1"/>
          </p:cNvPicPr>
          <p:nvPr/>
        </p:nvPicPr>
        <p:blipFill>
          <a:blip r:embed="rId2"/>
          <a:stretch>
            <a:fillRect/>
          </a:stretch>
        </p:blipFill>
        <p:spPr>
          <a:xfrm>
            <a:off x="10050146" y="1892599"/>
            <a:ext cx="2314029" cy="4729688"/>
          </a:xfrm>
          <a:prstGeom prst="rect">
            <a:avLst/>
          </a:prstGeom>
        </p:spPr>
      </p:pic>
      <p:pic>
        <p:nvPicPr>
          <p:cNvPr id="11" name="Imagen 10">
            <a:extLst>
              <a:ext uri="{FF2B5EF4-FFF2-40B4-BE49-F238E27FC236}">
                <a16:creationId xmlns:a16="http://schemas.microsoft.com/office/drawing/2014/main" id="{4F2A9946-F356-4EC7-9B19-4DA2A3821E2D}"/>
              </a:ext>
            </a:extLst>
          </p:cNvPr>
          <p:cNvPicPr>
            <a:picLocks noChangeAspect="1"/>
          </p:cNvPicPr>
          <p:nvPr/>
        </p:nvPicPr>
        <p:blipFill>
          <a:blip r:embed="rId3"/>
          <a:stretch>
            <a:fillRect/>
          </a:stretch>
        </p:blipFill>
        <p:spPr>
          <a:xfrm>
            <a:off x="10459030" y="19127"/>
            <a:ext cx="1733993" cy="679147"/>
          </a:xfrm>
          <a:prstGeom prst="rect">
            <a:avLst/>
          </a:prstGeom>
        </p:spPr>
      </p:pic>
      <p:pic>
        <p:nvPicPr>
          <p:cNvPr id="6" name="Imagen 5">
            <a:extLst>
              <a:ext uri="{FF2B5EF4-FFF2-40B4-BE49-F238E27FC236}">
                <a16:creationId xmlns:a16="http://schemas.microsoft.com/office/drawing/2014/main" id="{37D89B85-7C9F-411B-97B9-3E87E40A69A8}"/>
              </a:ext>
            </a:extLst>
          </p:cNvPr>
          <p:cNvPicPr>
            <a:picLocks noChangeAspect="1"/>
          </p:cNvPicPr>
          <p:nvPr/>
        </p:nvPicPr>
        <p:blipFill>
          <a:blip r:embed="rId4"/>
          <a:stretch>
            <a:fillRect/>
          </a:stretch>
        </p:blipFill>
        <p:spPr>
          <a:xfrm>
            <a:off x="216" y="1605732"/>
            <a:ext cx="5252268" cy="5252268"/>
          </a:xfrm>
          <a:prstGeom prst="rect">
            <a:avLst/>
          </a:prstGeom>
        </p:spPr>
      </p:pic>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63C59FA-B57B-9D4F-94F3-A8EE81F56D86}"/>
              </a:ext>
            </a:extLst>
          </p:cNvPr>
          <p:cNvSpPr>
            <a:spLocks noGrp="1"/>
          </p:cNvSpPr>
          <p:nvPr>
            <p:ph type="ctrTitle"/>
          </p:nvPr>
        </p:nvSpPr>
        <p:spPr>
          <a:xfrm>
            <a:off x="3658763" y="1636627"/>
            <a:ext cx="6034867" cy="1792373"/>
          </a:xfrm>
        </p:spPr>
        <p:txBody>
          <a:bodyPr>
            <a:normAutofit fontScale="90000"/>
          </a:bodyPr>
          <a:lstStyle/>
          <a:p>
            <a:pPr algn="l"/>
            <a:r>
              <a:rPr lang="es-EC" sz="4800" b="1" dirty="0">
                <a:solidFill>
                  <a:srgbClr val="111F90"/>
                </a:solidFill>
              </a:rPr>
              <a:t>TEXTO PARA SEPARADOR DE CAPÍTULO OPCIÓN 1</a:t>
            </a:r>
          </a:p>
        </p:txBody>
      </p:sp>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658763" y="3795396"/>
            <a:ext cx="6034867" cy="707992"/>
          </a:xfrm>
        </p:spPr>
        <p:txBody>
          <a:bodyPr>
            <a:normAutofit/>
          </a:bodyPr>
          <a:lstStyle/>
          <a:p>
            <a:pPr algn="l"/>
            <a:r>
              <a:rPr lang="es-EC" sz="2000" dirty="0">
                <a:solidFill>
                  <a:srgbClr val="111F90"/>
                </a:solidFill>
              </a:rPr>
              <a:t>Texto para subtítulo o frase de refuerzo</a:t>
            </a:r>
          </a:p>
        </p:txBody>
      </p:sp>
      <p:cxnSp>
        <p:nvCxnSpPr>
          <p:cNvPr id="5" name="Conector recto 4">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DCC24CC1-656F-4A00-8E3B-3DA04F0DBE18}"/>
              </a:ext>
            </a:extLst>
          </p:cNvPr>
          <p:cNvSpPr/>
          <p:nvPr/>
        </p:nvSpPr>
        <p:spPr>
          <a:xfrm>
            <a:off x="0" y="0"/>
            <a:ext cx="2674620" cy="6858000"/>
          </a:xfrm>
          <a:prstGeom prst="rect">
            <a:avLst/>
          </a:prstGeom>
          <a:solidFill>
            <a:srgbClr val="213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a:extLst>
              <a:ext uri="{FF2B5EF4-FFF2-40B4-BE49-F238E27FC236}">
                <a16:creationId xmlns:a16="http://schemas.microsoft.com/office/drawing/2014/main" id="{883CAD3F-FEA0-487B-995E-8F199C20CAB1}"/>
              </a:ext>
            </a:extLst>
          </p:cNvPr>
          <p:cNvPicPr>
            <a:picLocks noChangeAspect="1"/>
          </p:cNvPicPr>
          <p:nvPr/>
        </p:nvPicPr>
        <p:blipFill>
          <a:blip r:embed="rId2"/>
          <a:stretch>
            <a:fillRect/>
          </a:stretch>
        </p:blipFill>
        <p:spPr>
          <a:xfrm>
            <a:off x="10459030" y="19127"/>
            <a:ext cx="1733993" cy="679147"/>
          </a:xfrm>
          <a:prstGeom prst="rect">
            <a:avLst/>
          </a:prstGeom>
        </p:spPr>
      </p:pic>
      <p:pic>
        <p:nvPicPr>
          <p:cNvPr id="13" name="Imagen 12">
            <a:extLst>
              <a:ext uri="{FF2B5EF4-FFF2-40B4-BE49-F238E27FC236}">
                <a16:creationId xmlns:a16="http://schemas.microsoft.com/office/drawing/2014/main" id="{DE9D9EB8-C7E0-4F62-B48C-3A99F9085FC9}"/>
              </a:ext>
            </a:extLst>
          </p:cNvPr>
          <p:cNvPicPr>
            <a:picLocks noChangeAspect="1"/>
          </p:cNvPicPr>
          <p:nvPr/>
        </p:nvPicPr>
        <p:blipFill>
          <a:blip r:embed="rId3"/>
          <a:stretch>
            <a:fillRect/>
          </a:stretch>
        </p:blipFill>
        <p:spPr>
          <a:xfrm>
            <a:off x="1443015" y="4149392"/>
            <a:ext cx="2463209" cy="2463209"/>
          </a:xfrm>
          <a:prstGeom prst="rect">
            <a:avLst/>
          </a:prstGeom>
        </p:spPr>
      </p:pic>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A1F93A-25C0-4174-95D5-A15EE821C9B5}"/>
              </a:ext>
            </a:extLst>
          </p:cNvPr>
          <p:cNvSpPr/>
          <p:nvPr/>
        </p:nvSpPr>
        <p:spPr>
          <a:xfrm>
            <a:off x="0" y="18412"/>
            <a:ext cx="12192000" cy="6856214"/>
          </a:xfrm>
          <a:prstGeom prst="rect">
            <a:avLst/>
          </a:prstGeom>
          <a:solidFill>
            <a:srgbClr val="21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59612" y="1636627"/>
            <a:ext cx="6034867" cy="1792373"/>
          </a:xfrm>
        </p:spPr>
        <p:txBody>
          <a:bodyPr>
            <a:normAutofit fontScale="90000"/>
          </a:bodyPr>
          <a:lstStyle/>
          <a:p>
            <a:pPr algn="l"/>
            <a:r>
              <a:rPr lang="es-EC" sz="4800" b="1" dirty="0">
                <a:solidFill>
                  <a:schemeClr val="bg1"/>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59612"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ubtítulo 2">
            <a:extLst>
              <a:ext uri="{FF2B5EF4-FFF2-40B4-BE49-F238E27FC236}">
                <a16:creationId xmlns:a16="http://schemas.microsoft.com/office/drawing/2014/main" id="{F3E57035-0572-4978-9BC5-D70A35035690}"/>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REWA SPORTING CLUB</a:t>
            </a:r>
          </a:p>
        </p:txBody>
      </p:sp>
      <p:pic>
        <p:nvPicPr>
          <p:cNvPr id="6" name="Imagen 5">
            <a:extLst>
              <a:ext uri="{FF2B5EF4-FFF2-40B4-BE49-F238E27FC236}">
                <a16:creationId xmlns:a16="http://schemas.microsoft.com/office/drawing/2014/main" id="{37516A55-5AA9-49C9-9C60-EE904838D018}"/>
              </a:ext>
            </a:extLst>
          </p:cNvPr>
          <p:cNvPicPr>
            <a:picLocks noChangeAspect="1"/>
          </p:cNvPicPr>
          <p:nvPr/>
        </p:nvPicPr>
        <p:blipFill>
          <a:blip r:embed="rId2"/>
          <a:stretch>
            <a:fillRect/>
          </a:stretch>
        </p:blipFill>
        <p:spPr>
          <a:xfrm>
            <a:off x="-10633" y="872027"/>
            <a:ext cx="2636874" cy="5774177"/>
          </a:xfrm>
          <a:prstGeom prst="rect">
            <a:avLst/>
          </a:prstGeom>
        </p:spPr>
      </p:pic>
      <p:pic>
        <p:nvPicPr>
          <p:cNvPr id="3" name="Imagen 2">
            <a:extLst>
              <a:ext uri="{FF2B5EF4-FFF2-40B4-BE49-F238E27FC236}">
                <a16:creationId xmlns:a16="http://schemas.microsoft.com/office/drawing/2014/main" id="{5019DA9C-13B1-48A4-BA16-A1D664306F2B}"/>
              </a:ext>
            </a:extLst>
          </p:cNvPr>
          <p:cNvPicPr>
            <a:picLocks noChangeAspect="1"/>
          </p:cNvPicPr>
          <p:nvPr/>
        </p:nvPicPr>
        <p:blipFill>
          <a:blip r:embed="rId3"/>
          <a:stretch>
            <a:fillRect/>
          </a:stretch>
        </p:blipFill>
        <p:spPr>
          <a:xfrm>
            <a:off x="10143454" y="162051"/>
            <a:ext cx="1918313" cy="675916"/>
          </a:xfrm>
          <a:prstGeom prst="rect">
            <a:avLst/>
          </a:prstGeom>
        </p:spPr>
      </p:pic>
    </p:spTree>
    <p:extLst>
      <p:ext uri="{BB962C8B-B14F-4D97-AF65-F5344CB8AC3E}">
        <p14:creationId xmlns:p14="http://schemas.microsoft.com/office/powerpoint/2010/main" val="20457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93EE29A-E0AC-4595-B179-729F466B9504}"/>
              </a:ext>
            </a:extLst>
          </p:cNvPr>
          <p:cNvSpPr/>
          <p:nvPr/>
        </p:nvSpPr>
        <p:spPr>
          <a:xfrm>
            <a:off x="0" y="1786"/>
            <a:ext cx="12192000" cy="6856214"/>
          </a:xfrm>
          <a:prstGeom prst="rect">
            <a:avLst/>
          </a:prstGeom>
          <a:solidFill>
            <a:srgbClr val="DCA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87747" y="1636627"/>
            <a:ext cx="6034867" cy="1792373"/>
          </a:xfrm>
        </p:spPr>
        <p:txBody>
          <a:bodyPr>
            <a:normAutofit fontScale="90000"/>
          </a:bodyPr>
          <a:lstStyle/>
          <a:p>
            <a:pPr algn="l"/>
            <a:r>
              <a:rPr lang="es-EC" sz="4800" b="1" dirty="0">
                <a:solidFill>
                  <a:schemeClr val="bg1"/>
                </a:solidFill>
              </a:rPr>
              <a:t>TEXTO PARA SEPARADOR DE CAPÍTULO OPCIÓN 3</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87747"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ubtítulo 2">
            <a:extLst>
              <a:ext uri="{FF2B5EF4-FFF2-40B4-BE49-F238E27FC236}">
                <a16:creationId xmlns:a16="http://schemas.microsoft.com/office/drawing/2014/main" id="{4CD49906-8984-4E13-AEFA-AF0E3F5CAC2D}"/>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REWA SPORTING CLUB</a:t>
            </a:r>
          </a:p>
        </p:txBody>
      </p:sp>
      <p:pic>
        <p:nvPicPr>
          <p:cNvPr id="10" name="Imagen 9">
            <a:extLst>
              <a:ext uri="{FF2B5EF4-FFF2-40B4-BE49-F238E27FC236}">
                <a16:creationId xmlns:a16="http://schemas.microsoft.com/office/drawing/2014/main" id="{758654C0-C585-4F34-8C87-2C3D948F6A7A}"/>
              </a:ext>
            </a:extLst>
          </p:cNvPr>
          <p:cNvPicPr>
            <a:picLocks noChangeAspect="1"/>
          </p:cNvPicPr>
          <p:nvPr/>
        </p:nvPicPr>
        <p:blipFill>
          <a:blip r:embed="rId2"/>
          <a:stretch>
            <a:fillRect/>
          </a:stretch>
        </p:blipFill>
        <p:spPr>
          <a:xfrm>
            <a:off x="-10633" y="872027"/>
            <a:ext cx="2636874" cy="5774177"/>
          </a:xfrm>
          <a:prstGeom prst="rect">
            <a:avLst/>
          </a:prstGeom>
        </p:spPr>
      </p:pic>
      <p:pic>
        <p:nvPicPr>
          <p:cNvPr id="14" name="Imagen 13">
            <a:extLst>
              <a:ext uri="{FF2B5EF4-FFF2-40B4-BE49-F238E27FC236}">
                <a16:creationId xmlns:a16="http://schemas.microsoft.com/office/drawing/2014/main" id="{7BB51351-76FC-43DE-A634-87CA3C20AF1A}"/>
              </a:ext>
            </a:extLst>
          </p:cNvPr>
          <p:cNvPicPr>
            <a:picLocks noChangeAspect="1"/>
          </p:cNvPicPr>
          <p:nvPr/>
        </p:nvPicPr>
        <p:blipFill>
          <a:blip r:embed="rId3"/>
          <a:stretch>
            <a:fillRect/>
          </a:stretch>
        </p:blipFill>
        <p:spPr>
          <a:xfrm>
            <a:off x="10143454" y="162051"/>
            <a:ext cx="1918313" cy="675916"/>
          </a:xfrm>
          <a:prstGeom prst="rect">
            <a:avLst/>
          </a:prstGeom>
        </p:spPr>
      </p:pic>
    </p:spTree>
    <p:extLst>
      <p:ext uri="{BB962C8B-B14F-4D97-AF65-F5344CB8AC3E}">
        <p14:creationId xmlns:p14="http://schemas.microsoft.com/office/powerpoint/2010/main" val="6907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75D6A7E9-F89D-463D-85DA-0333631C18E3}"/>
              </a:ext>
            </a:extLst>
          </p:cNvPr>
          <p:cNvSpPr>
            <a:spLocks noGrp="1"/>
          </p:cNvSpPr>
          <p:nvPr>
            <p:ph type="subTitle" idx="1"/>
          </p:nvPr>
        </p:nvSpPr>
        <p:spPr/>
        <p:txBody>
          <a:bodyPr/>
          <a:lstStyle/>
          <a:p>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899643" y="4407867"/>
            <a:ext cx="2319864" cy="808861"/>
          </a:xfrm>
        </p:spPr>
        <p:txBody>
          <a:bodyPr>
            <a:normAutofit/>
          </a:bodyPr>
          <a:lstStyle/>
          <a:p>
            <a:pPr algn="l"/>
            <a:r>
              <a:rPr lang="es-EC" sz="4800" b="1" dirty="0">
                <a:solidFill>
                  <a:schemeClr val="bg1"/>
                </a:solidFill>
              </a:rPr>
              <a:t>GRACIAS</a:t>
            </a:r>
          </a:p>
        </p:txBody>
      </p:sp>
      <p:cxnSp>
        <p:nvCxnSpPr>
          <p:cNvPr id="16" name="Conector recto 15">
            <a:extLst>
              <a:ext uri="{FF2B5EF4-FFF2-40B4-BE49-F238E27FC236}">
                <a16:creationId xmlns:a16="http://schemas.microsoft.com/office/drawing/2014/main" id="{2A7839A3-83C3-6141-8921-A609BE638850}"/>
              </a:ext>
            </a:extLst>
          </p:cNvPr>
          <p:cNvCxnSpPr>
            <a:cxnSpLocks/>
          </p:cNvCxnSpPr>
          <p:nvPr/>
        </p:nvCxnSpPr>
        <p:spPr>
          <a:xfrm>
            <a:off x="4603680" y="5096188"/>
            <a:ext cx="28922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F83CD7FA-B31E-40BE-AAFA-F25FC4953C26}"/>
              </a:ext>
            </a:extLst>
          </p:cNvPr>
          <p:cNvSpPr/>
          <p:nvPr/>
        </p:nvSpPr>
        <p:spPr>
          <a:xfrm>
            <a:off x="0" y="1786"/>
            <a:ext cx="12192000" cy="6856214"/>
          </a:xfrm>
          <a:prstGeom prst="rect">
            <a:avLst/>
          </a:prstGeom>
          <a:solidFill>
            <a:srgbClr val="21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a:extLst>
              <a:ext uri="{FF2B5EF4-FFF2-40B4-BE49-F238E27FC236}">
                <a16:creationId xmlns:a16="http://schemas.microsoft.com/office/drawing/2014/main" id="{1E350710-9958-4EB1-AF84-CF1482626497}"/>
              </a:ext>
            </a:extLst>
          </p:cNvPr>
          <p:cNvPicPr>
            <a:picLocks noChangeAspect="1"/>
          </p:cNvPicPr>
          <p:nvPr/>
        </p:nvPicPr>
        <p:blipFill>
          <a:blip r:embed="rId2"/>
          <a:stretch>
            <a:fillRect/>
          </a:stretch>
        </p:blipFill>
        <p:spPr>
          <a:xfrm>
            <a:off x="9249559" y="130628"/>
            <a:ext cx="3158260" cy="6455229"/>
          </a:xfrm>
          <a:prstGeom prst="rect">
            <a:avLst/>
          </a:prstGeom>
        </p:spPr>
      </p:pic>
      <p:pic>
        <p:nvPicPr>
          <p:cNvPr id="8" name="Imagen 7">
            <a:extLst>
              <a:ext uri="{FF2B5EF4-FFF2-40B4-BE49-F238E27FC236}">
                <a16:creationId xmlns:a16="http://schemas.microsoft.com/office/drawing/2014/main" id="{33070801-D39C-41F7-9258-10A44856670B}"/>
              </a:ext>
            </a:extLst>
          </p:cNvPr>
          <p:cNvPicPr>
            <a:picLocks noChangeAspect="1"/>
          </p:cNvPicPr>
          <p:nvPr/>
        </p:nvPicPr>
        <p:blipFill>
          <a:blip r:embed="rId3"/>
          <a:stretch>
            <a:fillRect/>
          </a:stretch>
        </p:blipFill>
        <p:spPr>
          <a:xfrm>
            <a:off x="5185966" y="2548310"/>
            <a:ext cx="1628553" cy="2189499"/>
          </a:xfrm>
          <a:prstGeom prst="rect">
            <a:avLst/>
          </a:prstGeom>
        </p:spPr>
      </p:pic>
      <p:sp>
        <p:nvSpPr>
          <p:cNvPr id="14" name="Título 1">
            <a:extLst>
              <a:ext uri="{FF2B5EF4-FFF2-40B4-BE49-F238E27FC236}">
                <a16:creationId xmlns:a16="http://schemas.microsoft.com/office/drawing/2014/main" id="{549732BB-8EC8-4182-ACE3-4BF33BE05274}"/>
              </a:ext>
            </a:extLst>
          </p:cNvPr>
          <p:cNvSpPr txBox="1">
            <a:spLocks/>
          </p:cNvSpPr>
          <p:nvPr/>
        </p:nvSpPr>
        <p:spPr>
          <a:xfrm>
            <a:off x="2982809" y="3916110"/>
            <a:ext cx="6034867" cy="179237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4800" b="1" dirty="0">
                <a:solidFill>
                  <a:srgbClr val="DCA003"/>
                </a:solidFill>
              </a:rPr>
              <a:t>GRACIAS</a:t>
            </a:r>
          </a:p>
        </p:txBody>
      </p:sp>
    </p:spTree>
    <p:extLst>
      <p:ext uri="{BB962C8B-B14F-4D97-AF65-F5344CB8AC3E}">
        <p14:creationId xmlns:p14="http://schemas.microsoft.com/office/powerpoint/2010/main" val="21082000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358</Words>
  <Application>Microsoft Office PowerPoint</Application>
  <PresentationFormat>Panorámica</PresentationFormat>
  <Paragraphs>20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TEXTO PARA TITULAR DE LA PRESENTACIÓN</vt:lpstr>
      <vt:lpstr>Presentación de PowerPoint</vt:lpstr>
      <vt:lpstr>TEXTO PARA TITULAR DEL TEMA</vt:lpstr>
      <vt:lpstr>TEXTO PARA SEPARADOR DE CAPÍTULO OPCIÓN 1</vt:lpstr>
      <vt:lpstr>TEXTO PARA SEPARADOR DE CAPÍTULO OPCIÓN 2</vt:lpstr>
      <vt:lpstr>TEXTO PARA SEPARADOR DE CAPÍTULO OPCIÓN 3</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55</cp:revision>
  <dcterms:created xsi:type="dcterms:W3CDTF">2021-08-12T21:14:01Z</dcterms:created>
  <dcterms:modified xsi:type="dcterms:W3CDTF">2023-08-23T14:36:02Z</dcterms:modified>
</cp:coreProperties>
</file>