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1" r:id="rId6"/>
    <p:sldId id="260" r:id="rId7"/>
    <p:sldId id="262" r:id="rId8"/>
    <p:sldId id="263" r:id="rId9"/>
    <p:sldId id="264" r:id="rId10"/>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51B"/>
    <a:srgbClr val="004A98"/>
    <a:srgbClr val="76BC21"/>
    <a:srgbClr val="E5E5E5"/>
    <a:srgbClr val="E9E9EA"/>
    <a:srgbClr val="293486"/>
    <a:srgbClr val="111F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4674"/>
  </p:normalViewPr>
  <p:slideViewPr>
    <p:cSldViewPr snapToGrid="0" snapToObjects="1">
      <p:cViewPr varScale="1">
        <p:scale>
          <a:sx n="90" d="100"/>
          <a:sy n="90" d="100"/>
        </p:scale>
        <p:origin x="13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FD10E0-65C2-624F-98DE-3549E3E09EF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id="{ED245C84-EF6F-114E-B12D-FA7CF93E1E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id="{ACB01B50-8001-E84D-8352-0C3AA5FFBF86}"/>
              </a:ext>
            </a:extLst>
          </p:cNvPr>
          <p:cNvSpPr>
            <a:spLocks noGrp="1"/>
          </p:cNvSpPr>
          <p:nvPr>
            <p:ph type="dt" sz="half" idx="10"/>
          </p:nvPr>
        </p:nvSpPr>
        <p:spPr/>
        <p:txBody>
          <a:bodyPr/>
          <a:lstStyle/>
          <a:p>
            <a:fld id="{0E3124A8-03F3-0B44-8822-34E3E16B457F}" type="datetimeFigureOut">
              <a:rPr lang="es-EC" smtClean="0"/>
              <a:t>17/8/2023</a:t>
            </a:fld>
            <a:endParaRPr lang="es-EC"/>
          </a:p>
        </p:txBody>
      </p:sp>
      <p:sp>
        <p:nvSpPr>
          <p:cNvPr id="5" name="Marcador de pie de página 4">
            <a:extLst>
              <a:ext uri="{FF2B5EF4-FFF2-40B4-BE49-F238E27FC236}">
                <a16:creationId xmlns:a16="http://schemas.microsoft.com/office/drawing/2014/main" id="{2AE32CCE-46C8-BE49-B4C1-550350E7856A}"/>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27735559-1CC7-BD46-B613-C808FD10F5F5}"/>
              </a:ext>
            </a:extLst>
          </p:cNvPr>
          <p:cNvSpPr>
            <a:spLocks noGrp="1"/>
          </p:cNvSpPr>
          <p:nvPr>
            <p:ph type="sldNum" sz="quarter" idx="12"/>
          </p:nvPr>
        </p:nvSpPr>
        <p:spPr/>
        <p:txBody>
          <a:bodyPr/>
          <a:lstStyle/>
          <a:p>
            <a:fld id="{69548F0D-1555-6349-BEBF-02A735175B91}" type="slidenum">
              <a:rPr lang="es-EC" smtClean="0"/>
              <a:t>‹Nº›</a:t>
            </a:fld>
            <a:endParaRPr lang="es-EC"/>
          </a:p>
        </p:txBody>
      </p:sp>
    </p:spTree>
    <p:extLst>
      <p:ext uri="{BB962C8B-B14F-4D97-AF65-F5344CB8AC3E}">
        <p14:creationId xmlns:p14="http://schemas.microsoft.com/office/powerpoint/2010/main" val="1568399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A8A598-CE11-1C41-9D4A-29C9EB50BFE3}"/>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8ED85B25-E049-6B4F-93A9-A541F816D33A}"/>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430640FD-5AB0-C849-8716-D3C0E5134A51}"/>
              </a:ext>
            </a:extLst>
          </p:cNvPr>
          <p:cNvSpPr>
            <a:spLocks noGrp="1"/>
          </p:cNvSpPr>
          <p:nvPr>
            <p:ph type="dt" sz="half" idx="10"/>
          </p:nvPr>
        </p:nvSpPr>
        <p:spPr/>
        <p:txBody>
          <a:bodyPr/>
          <a:lstStyle/>
          <a:p>
            <a:fld id="{0E3124A8-03F3-0B44-8822-34E3E16B457F}" type="datetimeFigureOut">
              <a:rPr lang="es-EC" smtClean="0"/>
              <a:t>17/8/2023</a:t>
            </a:fld>
            <a:endParaRPr lang="es-EC"/>
          </a:p>
        </p:txBody>
      </p:sp>
      <p:sp>
        <p:nvSpPr>
          <p:cNvPr id="5" name="Marcador de pie de página 4">
            <a:extLst>
              <a:ext uri="{FF2B5EF4-FFF2-40B4-BE49-F238E27FC236}">
                <a16:creationId xmlns:a16="http://schemas.microsoft.com/office/drawing/2014/main" id="{F8BB42DA-BDAF-1E43-B5E5-4191A36C7B48}"/>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26C9A286-B414-4E4C-A8B3-59175E0C7229}"/>
              </a:ext>
            </a:extLst>
          </p:cNvPr>
          <p:cNvSpPr>
            <a:spLocks noGrp="1"/>
          </p:cNvSpPr>
          <p:nvPr>
            <p:ph type="sldNum" sz="quarter" idx="12"/>
          </p:nvPr>
        </p:nvSpPr>
        <p:spPr/>
        <p:txBody>
          <a:bodyPr/>
          <a:lstStyle/>
          <a:p>
            <a:fld id="{69548F0D-1555-6349-BEBF-02A735175B91}" type="slidenum">
              <a:rPr lang="es-EC" smtClean="0"/>
              <a:t>‹Nº›</a:t>
            </a:fld>
            <a:endParaRPr lang="es-EC"/>
          </a:p>
        </p:txBody>
      </p:sp>
    </p:spTree>
    <p:extLst>
      <p:ext uri="{BB962C8B-B14F-4D97-AF65-F5344CB8AC3E}">
        <p14:creationId xmlns:p14="http://schemas.microsoft.com/office/powerpoint/2010/main" val="3788102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D165609-BA2D-584A-BA98-4B9FB48359B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5890670D-C890-A040-BAD4-78D6FB6AAD4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667EE92A-A404-5A4B-9311-8CCFE7BC57B8}"/>
              </a:ext>
            </a:extLst>
          </p:cNvPr>
          <p:cNvSpPr>
            <a:spLocks noGrp="1"/>
          </p:cNvSpPr>
          <p:nvPr>
            <p:ph type="dt" sz="half" idx="10"/>
          </p:nvPr>
        </p:nvSpPr>
        <p:spPr/>
        <p:txBody>
          <a:bodyPr/>
          <a:lstStyle/>
          <a:p>
            <a:fld id="{0E3124A8-03F3-0B44-8822-34E3E16B457F}" type="datetimeFigureOut">
              <a:rPr lang="es-EC" smtClean="0"/>
              <a:t>17/8/2023</a:t>
            </a:fld>
            <a:endParaRPr lang="es-EC"/>
          </a:p>
        </p:txBody>
      </p:sp>
      <p:sp>
        <p:nvSpPr>
          <p:cNvPr id="5" name="Marcador de pie de página 4">
            <a:extLst>
              <a:ext uri="{FF2B5EF4-FFF2-40B4-BE49-F238E27FC236}">
                <a16:creationId xmlns:a16="http://schemas.microsoft.com/office/drawing/2014/main" id="{D7A31E45-FE6A-7144-92BA-4A7749706825}"/>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AB383422-55A3-C540-8BB2-43CE3C6AC28E}"/>
              </a:ext>
            </a:extLst>
          </p:cNvPr>
          <p:cNvSpPr>
            <a:spLocks noGrp="1"/>
          </p:cNvSpPr>
          <p:nvPr>
            <p:ph type="sldNum" sz="quarter" idx="12"/>
          </p:nvPr>
        </p:nvSpPr>
        <p:spPr/>
        <p:txBody>
          <a:bodyPr/>
          <a:lstStyle/>
          <a:p>
            <a:fld id="{69548F0D-1555-6349-BEBF-02A735175B91}" type="slidenum">
              <a:rPr lang="es-EC" smtClean="0"/>
              <a:t>‹Nº›</a:t>
            </a:fld>
            <a:endParaRPr lang="es-EC"/>
          </a:p>
        </p:txBody>
      </p:sp>
    </p:spTree>
    <p:extLst>
      <p:ext uri="{BB962C8B-B14F-4D97-AF65-F5344CB8AC3E}">
        <p14:creationId xmlns:p14="http://schemas.microsoft.com/office/powerpoint/2010/main" val="1436568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647EDD-502A-2F49-9A78-932C7166DD46}"/>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2961D259-02D9-9342-B539-3A37E0E1A84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242BC08E-6672-DD49-9349-9BCB5F3BAE7F}"/>
              </a:ext>
            </a:extLst>
          </p:cNvPr>
          <p:cNvSpPr>
            <a:spLocks noGrp="1"/>
          </p:cNvSpPr>
          <p:nvPr>
            <p:ph type="dt" sz="half" idx="10"/>
          </p:nvPr>
        </p:nvSpPr>
        <p:spPr/>
        <p:txBody>
          <a:bodyPr/>
          <a:lstStyle/>
          <a:p>
            <a:fld id="{0E3124A8-03F3-0B44-8822-34E3E16B457F}" type="datetimeFigureOut">
              <a:rPr lang="es-EC" smtClean="0"/>
              <a:t>17/8/2023</a:t>
            </a:fld>
            <a:endParaRPr lang="es-EC"/>
          </a:p>
        </p:txBody>
      </p:sp>
      <p:sp>
        <p:nvSpPr>
          <p:cNvPr id="5" name="Marcador de pie de página 4">
            <a:extLst>
              <a:ext uri="{FF2B5EF4-FFF2-40B4-BE49-F238E27FC236}">
                <a16:creationId xmlns:a16="http://schemas.microsoft.com/office/drawing/2014/main" id="{CEF18AEB-241D-1343-9B9D-1E750709E996}"/>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7295D771-C2A0-A747-B8DD-27460BC0691C}"/>
              </a:ext>
            </a:extLst>
          </p:cNvPr>
          <p:cNvSpPr>
            <a:spLocks noGrp="1"/>
          </p:cNvSpPr>
          <p:nvPr>
            <p:ph type="sldNum" sz="quarter" idx="12"/>
          </p:nvPr>
        </p:nvSpPr>
        <p:spPr/>
        <p:txBody>
          <a:bodyPr/>
          <a:lstStyle/>
          <a:p>
            <a:fld id="{69548F0D-1555-6349-BEBF-02A735175B91}" type="slidenum">
              <a:rPr lang="es-EC" smtClean="0"/>
              <a:t>‹Nº›</a:t>
            </a:fld>
            <a:endParaRPr lang="es-EC"/>
          </a:p>
        </p:txBody>
      </p:sp>
    </p:spTree>
    <p:extLst>
      <p:ext uri="{BB962C8B-B14F-4D97-AF65-F5344CB8AC3E}">
        <p14:creationId xmlns:p14="http://schemas.microsoft.com/office/powerpoint/2010/main" val="3309098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03BBFA-F5DA-2C48-A5B0-7AA7A2D10FC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7CCDC307-D1D6-8D4A-93BA-24A63A832E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294D586-1404-FE4E-A6DB-462F70CBFAFE}"/>
              </a:ext>
            </a:extLst>
          </p:cNvPr>
          <p:cNvSpPr>
            <a:spLocks noGrp="1"/>
          </p:cNvSpPr>
          <p:nvPr>
            <p:ph type="dt" sz="half" idx="10"/>
          </p:nvPr>
        </p:nvSpPr>
        <p:spPr/>
        <p:txBody>
          <a:bodyPr/>
          <a:lstStyle/>
          <a:p>
            <a:fld id="{0E3124A8-03F3-0B44-8822-34E3E16B457F}" type="datetimeFigureOut">
              <a:rPr lang="es-EC" smtClean="0"/>
              <a:t>17/8/2023</a:t>
            </a:fld>
            <a:endParaRPr lang="es-EC"/>
          </a:p>
        </p:txBody>
      </p:sp>
      <p:sp>
        <p:nvSpPr>
          <p:cNvPr id="5" name="Marcador de pie de página 4">
            <a:extLst>
              <a:ext uri="{FF2B5EF4-FFF2-40B4-BE49-F238E27FC236}">
                <a16:creationId xmlns:a16="http://schemas.microsoft.com/office/drawing/2014/main" id="{393BC9EB-3688-3C4B-8814-6F8ED8D1E8E4}"/>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B29ED723-3CC7-A042-AEC6-F81D253EC25E}"/>
              </a:ext>
            </a:extLst>
          </p:cNvPr>
          <p:cNvSpPr>
            <a:spLocks noGrp="1"/>
          </p:cNvSpPr>
          <p:nvPr>
            <p:ph type="sldNum" sz="quarter" idx="12"/>
          </p:nvPr>
        </p:nvSpPr>
        <p:spPr/>
        <p:txBody>
          <a:bodyPr/>
          <a:lstStyle/>
          <a:p>
            <a:fld id="{69548F0D-1555-6349-BEBF-02A735175B91}" type="slidenum">
              <a:rPr lang="es-EC" smtClean="0"/>
              <a:t>‹Nº›</a:t>
            </a:fld>
            <a:endParaRPr lang="es-EC"/>
          </a:p>
        </p:txBody>
      </p:sp>
    </p:spTree>
    <p:extLst>
      <p:ext uri="{BB962C8B-B14F-4D97-AF65-F5344CB8AC3E}">
        <p14:creationId xmlns:p14="http://schemas.microsoft.com/office/powerpoint/2010/main" val="3753097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07409D-D44A-304F-9A8B-8345F3B5C868}"/>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BF8E034E-0D3C-5743-914C-03DC16726A6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id="{F6F339BF-7090-5A4D-93A7-32DE67FA911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id="{50AA9473-8907-C84D-9ED1-5C6F6069D8EC}"/>
              </a:ext>
            </a:extLst>
          </p:cNvPr>
          <p:cNvSpPr>
            <a:spLocks noGrp="1"/>
          </p:cNvSpPr>
          <p:nvPr>
            <p:ph type="dt" sz="half" idx="10"/>
          </p:nvPr>
        </p:nvSpPr>
        <p:spPr/>
        <p:txBody>
          <a:bodyPr/>
          <a:lstStyle/>
          <a:p>
            <a:fld id="{0E3124A8-03F3-0B44-8822-34E3E16B457F}" type="datetimeFigureOut">
              <a:rPr lang="es-EC" smtClean="0"/>
              <a:t>17/8/2023</a:t>
            </a:fld>
            <a:endParaRPr lang="es-EC"/>
          </a:p>
        </p:txBody>
      </p:sp>
      <p:sp>
        <p:nvSpPr>
          <p:cNvPr id="6" name="Marcador de pie de página 5">
            <a:extLst>
              <a:ext uri="{FF2B5EF4-FFF2-40B4-BE49-F238E27FC236}">
                <a16:creationId xmlns:a16="http://schemas.microsoft.com/office/drawing/2014/main" id="{9DD503C9-9856-0F4F-83BD-9EB0B36FA4F5}"/>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E07734A6-5174-8A46-9292-6EED2A0B1312}"/>
              </a:ext>
            </a:extLst>
          </p:cNvPr>
          <p:cNvSpPr>
            <a:spLocks noGrp="1"/>
          </p:cNvSpPr>
          <p:nvPr>
            <p:ph type="sldNum" sz="quarter" idx="12"/>
          </p:nvPr>
        </p:nvSpPr>
        <p:spPr/>
        <p:txBody>
          <a:bodyPr/>
          <a:lstStyle/>
          <a:p>
            <a:fld id="{69548F0D-1555-6349-BEBF-02A735175B91}" type="slidenum">
              <a:rPr lang="es-EC" smtClean="0"/>
              <a:t>‹Nº›</a:t>
            </a:fld>
            <a:endParaRPr lang="es-EC"/>
          </a:p>
        </p:txBody>
      </p:sp>
    </p:spTree>
    <p:extLst>
      <p:ext uri="{BB962C8B-B14F-4D97-AF65-F5344CB8AC3E}">
        <p14:creationId xmlns:p14="http://schemas.microsoft.com/office/powerpoint/2010/main" val="1562066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CD4CB9-3BDB-5442-B638-B443D467590C}"/>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20662EAF-B990-A247-99B8-F083A1C352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3237568-9DC7-164F-B859-08024A309C0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id="{3A8A2C57-F23C-D24D-84EB-B62ABBBF10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650748B-919D-B542-AD9B-EE87A64ED68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id="{20FD1E12-2FEB-844F-A876-2181A519DC5E}"/>
              </a:ext>
            </a:extLst>
          </p:cNvPr>
          <p:cNvSpPr>
            <a:spLocks noGrp="1"/>
          </p:cNvSpPr>
          <p:nvPr>
            <p:ph type="dt" sz="half" idx="10"/>
          </p:nvPr>
        </p:nvSpPr>
        <p:spPr/>
        <p:txBody>
          <a:bodyPr/>
          <a:lstStyle/>
          <a:p>
            <a:fld id="{0E3124A8-03F3-0B44-8822-34E3E16B457F}" type="datetimeFigureOut">
              <a:rPr lang="es-EC" smtClean="0"/>
              <a:t>17/8/2023</a:t>
            </a:fld>
            <a:endParaRPr lang="es-EC"/>
          </a:p>
        </p:txBody>
      </p:sp>
      <p:sp>
        <p:nvSpPr>
          <p:cNvPr id="8" name="Marcador de pie de página 7">
            <a:extLst>
              <a:ext uri="{FF2B5EF4-FFF2-40B4-BE49-F238E27FC236}">
                <a16:creationId xmlns:a16="http://schemas.microsoft.com/office/drawing/2014/main" id="{77AEE9E7-2962-9D4D-A853-340AB889CB67}"/>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a16="http://schemas.microsoft.com/office/drawing/2014/main" id="{E0F59321-35ED-6147-BBE5-133385C154B4}"/>
              </a:ext>
            </a:extLst>
          </p:cNvPr>
          <p:cNvSpPr>
            <a:spLocks noGrp="1"/>
          </p:cNvSpPr>
          <p:nvPr>
            <p:ph type="sldNum" sz="quarter" idx="12"/>
          </p:nvPr>
        </p:nvSpPr>
        <p:spPr/>
        <p:txBody>
          <a:bodyPr/>
          <a:lstStyle/>
          <a:p>
            <a:fld id="{69548F0D-1555-6349-BEBF-02A735175B91}" type="slidenum">
              <a:rPr lang="es-EC" smtClean="0"/>
              <a:t>‹Nº›</a:t>
            </a:fld>
            <a:endParaRPr lang="es-EC"/>
          </a:p>
        </p:txBody>
      </p:sp>
    </p:spTree>
    <p:extLst>
      <p:ext uri="{BB962C8B-B14F-4D97-AF65-F5344CB8AC3E}">
        <p14:creationId xmlns:p14="http://schemas.microsoft.com/office/powerpoint/2010/main" val="1173686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AB412E-3143-7D4B-A97E-76BC571AE163}"/>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id="{BE9B0FAB-4E0E-334F-86A3-C00F29513D79}"/>
              </a:ext>
            </a:extLst>
          </p:cNvPr>
          <p:cNvSpPr>
            <a:spLocks noGrp="1"/>
          </p:cNvSpPr>
          <p:nvPr>
            <p:ph type="dt" sz="half" idx="10"/>
          </p:nvPr>
        </p:nvSpPr>
        <p:spPr/>
        <p:txBody>
          <a:bodyPr/>
          <a:lstStyle/>
          <a:p>
            <a:fld id="{0E3124A8-03F3-0B44-8822-34E3E16B457F}" type="datetimeFigureOut">
              <a:rPr lang="es-EC" smtClean="0"/>
              <a:t>17/8/2023</a:t>
            </a:fld>
            <a:endParaRPr lang="es-EC"/>
          </a:p>
        </p:txBody>
      </p:sp>
      <p:sp>
        <p:nvSpPr>
          <p:cNvPr id="4" name="Marcador de pie de página 3">
            <a:extLst>
              <a:ext uri="{FF2B5EF4-FFF2-40B4-BE49-F238E27FC236}">
                <a16:creationId xmlns:a16="http://schemas.microsoft.com/office/drawing/2014/main" id="{FD108F6B-6D54-0B49-9A74-ED2E1D435E45}"/>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a16="http://schemas.microsoft.com/office/drawing/2014/main" id="{42EBE066-7468-334B-888F-AB4C7C8D8604}"/>
              </a:ext>
            </a:extLst>
          </p:cNvPr>
          <p:cNvSpPr>
            <a:spLocks noGrp="1"/>
          </p:cNvSpPr>
          <p:nvPr>
            <p:ph type="sldNum" sz="quarter" idx="12"/>
          </p:nvPr>
        </p:nvSpPr>
        <p:spPr/>
        <p:txBody>
          <a:bodyPr/>
          <a:lstStyle/>
          <a:p>
            <a:fld id="{69548F0D-1555-6349-BEBF-02A735175B91}" type="slidenum">
              <a:rPr lang="es-EC" smtClean="0"/>
              <a:t>‹Nº›</a:t>
            </a:fld>
            <a:endParaRPr lang="es-EC"/>
          </a:p>
        </p:txBody>
      </p:sp>
    </p:spTree>
    <p:extLst>
      <p:ext uri="{BB962C8B-B14F-4D97-AF65-F5344CB8AC3E}">
        <p14:creationId xmlns:p14="http://schemas.microsoft.com/office/powerpoint/2010/main" val="3250361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B7310FD-979D-A143-AAAF-BBA1FB6E95FA}"/>
              </a:ext>
            </a:extLst>
          </p:cNvPr>
          <p:cNvSpPr>
            <a:spLocks noGrp="1"/>
          </p:cNvSpPr>
          <p:nvPr>
            <p:ph type="dt" sz="half" idx="10"/>
          </p:nvPr>
        </p:nvSpPr>
        <p:spPr/>
        <p:txBody>
          <a:bodyPr/>
          <a:lstStyle/>
          <a:p>
            <a:fld id="{0E3124A8-03F3-0B44-8822-34E3E16B457F}" type="datetimeFigureOut">
              <a:rPr lang="es-EC" smtClean="0"/>
              <a:t>17/8/2023</a:t>
            </a:fld>
            <a:endParaRPr lang="es-EC"/>
          </a:p>
        </p:txBody>
      </p:sp>
      <p:sp>
        <p:nvSpPr>
          <p:cNvPr id="3" name="Marcador de pie de página 2">
            <a:extLst>
              <a:ext uri="{FF2B5EF4-FFF2-40B4-BE49-F238E27FC236}">
                <a16:creationId xmlns:a16="http://schemas.microsoft.com/office/drawing/2014/main" id="{7C52F42B-69CB-F249-A3C3-E5F6DF755678}"/>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a16="http://schemas.microsoft.com/office/drawing/2014/main" id="{60870AB9-B1F7-2843-8AEE-C92FA9EF8A63}"/>
              </a:ext>
            </a:extLst>
          </p:cNvPr>
          <p:cNvSpPr>
            <a:spLocks noGrp="1"/>
          </p:cNvSpPr>
          <p:nvPr>
            <p:ph type="sldNum" sz="quarter" idx="12"/>
          </p:nvPr>
        </p:nvSpPr>
        <p:spPr/>
        <p:txBody>
          <a:bodyPr/>
          <a:lstStyle/>
          <a:p>
            <a:fld id="{69548F0D-1555-6349-BEBF-02A735175B91}" type="slidenum">
              <a:rPr lang="es-EC" smtClean="0"/>
              <a:t>‹Nº›</a:t>
            </a:fld>
            <a:endParaRPr lang="es-EC"/>
          </a:p>
        </p:txBody>
      </p:sp>
    </p:spTree>
    <p:extLst>
      <p:ext uri="{BB962C8B-B14F-4D97-AF65-F5344CB8AC3E}">
        <p14:creationId xmlns:p14="http://schemas.microsoft.com/office/powerpoint/2010/main" val="654226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21AD38-776A-7C45-8307-6F451F16E1C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6E2F915D-2496-B948-BDD0-DE3F042BE6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id="{CBAF9459-DB04-DE43-A014-905F54CF86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6524D15-47D2-664A-A4B1-1D73B7870263}"/>
              </a:ext>
            </a:extLst>
          </p:cNvPr>
          <p:cNvSpPr>
            <a:spLocks noGrp="1"/>
          </p:cNvSpPr>
          <p:nvPr>
            <p:ph type="dt" sz="half" idx="10"/>
          </p:nvPr>
        </p:nvSpPr>
        <p:spPr/>
        <p:txBody>
          <a:bodyPr/>
          <a:lstStyle/>
          <a:p>
            <a:fld id="{0E3124A8-03F3-0B44-8822-34E3E16B457F}" type="datetimeFigureOut">
              <a:rPr lang="es-EC" smtClean="0"/>
              <a:t>17/8/2023</a:t>
            </a:fld>
            <a:endParaRPr lang="es-EC"/>
          </a:p>
        </p:txBody>
      </p:sp>
      <p:sp>
        <p:nvSpPr>
          <p:cNvPr id="6" name="Marcador de pie de página 5">
            <a:extLst>
              <a:ext uri="{FF2B5EF4-FFF2-40B4-BE49-F238E27FC236}">
                <a16:creationId xmlns:a16="http://schemas.microsoft.com/office/drawing/2014/main" id="{37297B5C-B8AE-F34A-A3C5-8A1C2AE13598}"/>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AD4FEBA9-0AF5-F64E-A812-8A84D06C6614}"/>
              </a:ext>
            </a:extLst>
          </p:cNvPr>
          <p:cNvSpPr>
            <a:spLocks noGrp="1"/>
          </p:cNvSpPr>
          <p:nvPr>
            <p:ph type="sldNum" sz="quarter" idx="12"/>
          </p:nvPr>
        </p:nvSpPr>
        <p:spPr/>
        <p:txBody>
          <a:bodyPr/>
          <a:lstStyle/>
          <a:p>
            <a:fld id="{69548F0D-1555-6349-BEBF-02A735175B91}" type="slidenum">
              <a:rPr lang="es-EC" smtClean="0"/>
              <a:t>‹Nº›</a:t>
            </a:fld>
            <a:endParaRPr lang="es-EC"/>
          </a:p>
        </p:txBody>
      </p:sp>
    </p:spTree>
    <p:extLst>
      <p:ext uri="{BB962C8B-B14F-4D97-AF65-F5344CB8AC3E}">
        <p14:creationId xmlns:p14="http://schemas.microsoft.com/office/powerpoint/2010/main" val="3356961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A33A0B-BB18-8445-B274-D8466F35D03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DAE0F07A-CCBE-BE42-98DD-573F5F31B9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id="{0A1309F2-E730-5446-A34E-DF710AEFDE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D04E253-D105-1D47-A60A-CAB50034B14A}"/>
              </a:ext>
            </a:extLst>
          </p:cNvPr>
          <p:cNvSpPr>
            <a:spLocks noGrp="1"/>
          </p:cNvSpPr>
          <p:nvPr>
            <p:ph type="dt" sz="half" idx="10"/>
          </p:nvPr>
        </p:nvSpPr>
        <p:spPr/>
        <p:txBody>
          <a:bodyPr/>
          <a:lstStyle/>
          <a:p>
            <a:fld id="{0E3124A8-03F3-0B44-8822-34E3E16B457F}" type="datetimeFigureOut">
              <a:rPr lang="es-EC" smtClean="0"/>
              <a:t>17/8/2023</a:t>
            </a:fld>
            <a:endParaRPr lang="es-EC"/>
          </a:p>
        </p:txBody>
      </p:sp>
      <p:sp>
        <p:nvSpPr>
          <p:cNvPr id="6" name="Marcador de pie de página 5">
            <a:extLst>
              <a:ext uri="{FF2B5EF4-FFF2-40B4-BE49-F238E27FC236}">
                <a16:creationId xmlns:a16="http://schemas.microsoft.com/office/drawing/2014/main" id="{A2D6C784-7CB2-D542-8D76-DDA87C7FD784}"/>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0CD57476-75BF-2D47-B92A-ACB916B8BC13}"/>
              </a:ext>
            </a:extLst>
          </p:cNvPr>
          <p:cNvSpPr>
            <a:spLocks noGrp="1"/>
          </p:cNvSpPr>
          <p:nvPr>
            <p:ph type="sldNum" sz="quarter" idx="12"/>
          </p:nvPr>
        </p:nvSpPr>
        <p:spPr/>
        <p:txBody>
          <a:bodyPr/>
          <a:lstStyle/>
          <a:p>
            <a:fld id="{69548F0D-1555-6349-BEBF-02A735175B91}" type="slidenum">
              <a:rPr lang="es-EC" smtClean="0"/>
              <a:t>‹Nº›</a:t>
            </a:fld>
            <a:endParaRPr lang="es-EC"/>
          </a:p>
        </p:txBody>
      </p:sp>
    </p:spTree>
    <p:extLst>
      <p:ext uri="{BB962C8B-B14F-4D97-AF65-F5344CB8AC3E}">
        <p14:creationId xmlns:p14="http://schemas.microsoft.com/office/powerpoint/2010/main" val="1188073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A463CA9-DC51-1D48-8DBB-9432B52B90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D7E050BE-DBF7-0643-8669-1A81D8508C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9540DFBE-2B8D-EE46-AEBF-F83364CCBD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3124A8-03F3-0B44-8822-34E3E16B457F}" type="datetimeFigureOut">
              <a:rPr lang="es-EC" smtClean="0"/>
              <a:t>17/8/2023</a:t>
            </a:fld>
            <a:endParaRPr lang="es-EC"/>
          </a:p>
        </p:txBody>
      </p:sp>
      <p:sp>
        <p:nvSpPr>
          <p:cNvPr id="5" name="Marcador de pie de página 4">
            <a:extLst>
              <a:ext uri="{FF2B5EF4-FFF2-40B4-BE49-F238E27FC236}">
                <a16:creationId xmlns:a16="http://schemas.microsoft.com/office/drawing/2014/main" id="{EE50A216-7C1C-F14B-91F2-93CFB7BC4C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a:extLst>
              <a:ext uri="{FF2B5EF4-FFF2-40B4-BE49-F238E27FC236}">
                <a16:creationId xmlns:a16="http://schemas.microsoft.com/office/drawing/2014/main" id="{D9FFA13C-CE7B-1748-9F5D-C2A3ACB006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48F0D-1555-6349-BEBF-02A735175B91}" type="slidenum">
              <a:rPr lang="es-EC" smtClean="0"/>
              <a:t>‹Nº›</a:t>
            </a:fld>
            <a:endParaRPr lang="es-EC"/>
          </a:p>
        </p:txBody>
      </p:sp>
    </p:spTree>
    <p:extLst>
      <p:ext uri="{BB962C8B-B14F-4D97-AF65-F5344CB8AC3E}">
        <p14:creationId xmlns:p14="http://schemas.microsoft.com/office/powerpoint/2010/main" val="10657334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79762281-D440-4FAA-90EB-B6A5860D26B6}"/>
              </a:ext>
            </a:extLst>
          </p:cNvPr>
          <p:cNvSpPr/>
          <p:nvPr/>
        </p:nvSpPr>
        <p:spPr>
          <a:xfrm>
            <a:off x="-56272" y="-98474"/>
            <a:ext cx="12295163" cy="6930348"/>
          </a:xfrm>
          <a:prstGeom prst="rect">
            <a:avLst/>
          </a:prstGeom>
          <a:solidFill>
            <a:srgbClr val="E5E5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1" name="Imagen 10">
            <a:extLst>
              <a:ext uri="{FF2B5EF4-FFF2-40B4-BE49-F238E27FC236}">
                <a16:creationId xmlns:a16="http://schemas.microsoft.com/office/drawing/2014/main" id="{ED428025-943E-49B1-8A63-09ED8D213866}"/>
              </a:ext>
            </a:extLst>
          </p:cNvPr>
          <p:cNvPicPr>
            <a:picLocks noChangeAspect="1"/>
          </p:cNvPicPr>
          <p:nvPr/>
        </p:nvPicPr>
        <p:blipFill>
          <a:blip r:embed="rId2"/>
          <a:stretch>
            <a:fillRect/>
          </a:stretch>
        </p:blipFill>
        <p:spPr>
          <a:xfrm>
            <a:off x="9495694" y="-86418"/>
            <a:ext cx="2752578" cy="3119235"/>
          </a:xfrm>
          <a:prstGeom prst="rect">
            <a:avLst/>
          </a:prstGeom>
        </p:spPr>
      </p:pic>
      <p:pic>
        <p:nvPicPr>
          <p:cNvPr id="13" name="Imagen 12">
            <a:extLst>
              <a:ext uri="{FF2B5EF4-FFF2-40B4-BE49-F238E27FC236}">
                <a16:creationId xmlns:a16="http://schemas.microsoft.com/office/drawing/2014/main" id="{C66081F2-872B-48E6-A6DA-714D1E1E8FC7}"/>
              </a:ext>
            </a:extLst>
          </p:cNvPr>
          <p:cNvPicPr>
            <a:picLocks noChangeAspect="1"/>
          </p:cNvPicPr>
          <p:nvPr/>
        </p:nvPicPr>
        <p:blipFill>
          <a:blip r:embed="rId3"/>
          <a:stretch>
            <a:fillRect/>
          </a:stretch>
        </p:blipFill>
        <p:spPr>
          <a:xfrm>
            <a:off x="-56271" y="3220440"/>
            <a:ext cx="2699456" cy="3611434"/>
          </a:xfrm>
          <a:prstGeom prst="rect">
            <a:avLst/>
          </a:prstGeom>
        </p:spPr>
      </p:pic>
      <p:pic>
        <p:nvPicPr>
          <p:cNvPr id="16" name="Imagen 15">
            <a:extLst>
              <a:ext uri="{FF2B5EF4-FFF2-40B4-BE49-F238E27FC236}">
                <a16:creationId xmlns:a16="http://schemas.microsoft.com/office/drawing/2014/main" id="{5E960457-ACD2-4251-BB4F-012E00DEEDA9}"/>
              </a:ext>
            </a:extLst>
          </p:cNvPr>
          <p:cNvPicPr>
            <a:picLocks noChangeAspect="1"/>
          </p:cNvPicPr>
          <p:nvPr/>
        </p:nvPicPr>
        <p:blipFill>
          <a:blip r:embed="rId4"/>
          <a:stretch>
            <a:fillRect/>
          </a:stretch>
        </p:blipFill>
        <p:spPr>
          <a:xfrm>
            <a:off x="1" y="0"/>
            <a:ext cx="12191999" cy="6858000"/>
          </a:xfrm>
          <a:prstGeom prst="rect">
            <a:avLst/>
          </a:prstGeom>
        </p:spPr>
      </p:pic>
    </p:spTree>
    <p:extLst>
      <p:ext uri="{BB962C8B-B14F-4D97-AF65-F5344CB8AC3E}">
        <p14:creationId xmlns:p14="http://schemas.microsoft.com/office/powerpoint/2010/main" val="828188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576E8CA0-4A5C-467F-BDB9-1B3A78BAAA99}"/>
              </a:ext>
            </a:extLst>
          </p:cNvPr>
          <p:cNvSpPr/>
          <p:nvPr/>
        </p:nvSpPr>
        <p:spPr>
          <a:xfrm>
            <a:off x="0" y="1786"/>
            <a:ext cx="12192000" cy="6856214"/>
          </a:xfrm>
          <a:prstGeom prst="rect">
            <a:avLst/>
          </a:prstGeom>
          <a:solidFill>
            <a:srgbClr val="E9E9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Título 1">
            <a:extLst>
              <a:ext uri="{FF2B5EF4-FFF2-40B4-BE49-F238E27FC236}">
                <a16:creationId xmlns:a16="http://schemas.microsoft.com/office/drawing/2014/main" id="{A64DD300-30E3-F744-987D-1FE870A89D01}"/>
              </a:ext>
            </a:extLst>
          </p:cNvPr>
          <p:cNvSpPr>
            <a:spLocks noGrp="1"/>
          </p:cNvSpPr>
          <p:nvPr>
            <p:ph type="ctrTitle"/>
          </p:nvPr>
        </p:nvSpPr>
        <p:spPr>
          <a:xfrm>
            <a:off x="1524000" y="1717589"/>
            <a:ext cx="9144000" cy="1792373"/>
          </a:xfrm>
        </p:spPr>
        <p:txBody>
          <a:bodyPr>
            <a:normAutofit/>
          </a:bodyPr>
          <a:lstStyle/>
          <a:p>
            <a:pPr algn="l"/>
            <a:r>
              <a:rPr lang="es-EC" sz="4800" b="1" dirty="0">
                <a:solidFill>
                  <a:schemeClr val="tx1">
                    <a:lumMod val="50000"/>
                    <a:lumOff val="50000"/>
                  </a:schemeClr>
                </a:solidFill>
              </a:rPr>
              <a:t>TEXTO PARA TITULAR</a:t>
            </a:r>
            <a:br>
              <a:rPr lang="es-EC" sz="4800" b="1" dirty="0">
                <a:solidFill>
                  <a:schemeClr val="tx1">
                    <a:lumMod val="50000"/>
                    <a:lumOff val="50000"/>
                  </a:schemeClr>
                </a:solidFill>
              </a:rPr>
            </a:br>
            <a:r>
              <a:rPr lang="es-EC" sz="4800" b="1" dirty="0">
                <a:solidFill>
                  <a:schemeClr val="tx1">
                    <a:lumMod val="50000"/>
                    <a:lumOff val="50000"/>
                  </a:schemeClr>
                </a:solidFill>
              </a:rPr>
              <a:t>DE LA PRESENTACIÓN</a:t>
            </a:r>
          </a:p>
        </p:txBody>
      </p:sp>
      <p:sp>
        <p:nvSpPr>
          <p:cNvPr id="3" name="Subtítulo 2">
            <a:extLst>
              <a:ext uri="{FF2B5EF4-FFF2-40B4-BE49-F238E27FC236}">
                <a16:creationId xmlns:a16="http://schemas.microsoft.com/office/drawing/2014/main" id="{5B7702EB-7035-D146-8EF1-E6DF6C521788}"/>
              </a:ext>
            </a:extLst>
          </p:cNvPr>
          <p:cNvSpPr>
            <a:spLocks noGrp="1"/>
          </p:cNvSpPr>
          <p:nvPr>
            <p:ph type="subTitle" idx="1"/>
          </p:nvPr>
        </p:nvSpPr>
        <p:spPr>
          <a:xfrm>
            <a:off x="1524000" y="3876358"/>
            <a:ext cx="9144000" cy="707992"/>
          </a:xfrm>
        </p:spPr>
        <p:txBody>
          <a:bodyPr>
            <a:normAutofit/>
          </a:bodyPr>
          <a:lstStyle/>
          <a:p>
            <a:pPr algn="l"/>
            <a:r>
              <a:rPr lang="es-EC" sz="2000" dirty="0">
                <a:solidFill>
                  <a:schemeClr val="tx1">
                    <a:lumMod val="50000"/>
                    <a:lumOff val="50000"/>
                  </a:schemeClr>
                </a:solidFill>
              </a:rPr>
              <a:t>Texto para subtítulo o frase de refuerzo</a:t>
            </a:r>
          </a:p>
        </p:txBody>
      </p:sp>
      <p:cxnSp>
        <p:nvCxnSpPr>
          <p:cNvPr id="7" name="Conector recto 6">
            <a:extLst>
              <a:ext uri="{FF2B5EF4-FFF2-40B4-BE49-F238E27FC236}">
                <a16:creationId xmlns:a16="http://schemas.microsoft.com/office/drawing/2014/main" id="{6FBDF2FF-2A74-EF4F-8FAD-C68DE3A610D3}"/>
              </a:ext>
            </a:extLst>
          </p:cNvPr>
          <p:cNvCxnSpPr/>
          <p:nvPr/>
        </p:nvCxnSpPr>
        <p:spPr>
          <a:xfrm>
            <a:off x="1624519" y="3667327"/>
            <a:ext cx="3628417"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Subtítulo 2">
            <a:extLst>
              <a:ext uri="{FF2B5EF4-FFF2-40B4-BE49-F238E27FC236}">
                <a16:creationId xmlns:a16="http://schemas.microsoft.com/office/drawing/2014/main" id="{C6D4371F-F733-4C3D-B4BD-1C148F1A71E5}"/>
              </a:ext>
            </a:extLst>
          </p:cNvPr>
          <p:cNvSpPr txBox="1">
            <a:spLocks/>
          </p:cNvSpPr>
          <p:nvPr/>
        </p:nvSpPr>
        <p:spPr>
          <a:xfrm>
            <a:off x="169488" y="211797"/>
            <a:ext cx="6248401" cy="29576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C" sz="800" b="1" spc="300" dirty="0">
                <a:solidFill>
                  <a:schemeClr val="bg1">
                    <a:lumMod val="50000"/>
                  </a:schemeClr>
                </a:solidFill>
              </a:rPr>
              <a:t>TEXTO PARA TEMÁTICA </a:t>
            </a:r>
            <a:r>
              <a:rPr lang="es-EC" sz="800" spc="300" dirty="0">
                <a:solidFill>
                  <a:schemeClr val="bg1">
                    <a:lumMod val="50000"/>
                  </a:schemeClr>
                </a:solidFill>
              </a:rPr>
              <a:t>/ PAXDEM EDDU HUB</a:t>
            </a:r>
          </a:p>
        </p:txBody>
      </p:sp>
      <p:pic>
        <p:nvPicPr>
          <p:cNvPr id="12" name="Imagen 11">
            <a:extLst>
              <a:ext uri="{FF2B5EF4-FFF2-40B4-BE49-F238E27FC236}">
                <a16:creationId xmlns:a16="http://schemas.microsoft.com/office/drawing/2014/main" id="{2239EAC2-B675-42AC-8861-7D2EC30AC506}"/>
              </a:ext>
            </a:extLst>
          </p:cNvPr>
          <p:cNvPicPr>
            <a:picLocks noChangeAspect="1"/>
          </p:cNvPicPr>
          <p:nvPr/>
        </p:nvPicPr>
        <p:blipFill>
          <a:blip r:embed="rId2"/>
          <a:stretch>
            <a:fillRect/>
          </a:stretch>
        </p:blipFill>
        <p:spPr>
          <a:xfrm>
            <a:off x="7255347" y="5632120"/>
            <a:ext cx="4936653" cy="1225880"/>
          </a:xfrm>
          <a:prstGeom prst="rect">
            <a:avLst/>
          </a:prstGeom>
        </p:spPr>
      </p:pic>
      <p:pic>
        <p:nvPicPr>
          <p:cNvPr id="13" name="Imagen 12">
            <a:extLst>
              <a:ext uri="{FF2B5EF4-FFF2-40B4-BE49-F238E27FC236}">
                <a16:creationId xmlns:a16="http://schemas.microsoft.com/office/drawing/2014/main" id="{77ECD1CB-0964-4A5C-9D52-B939955F10A0}"/>
              </a:ext>
            </a:extLst>
          </p:cNvPr>
          <p:cNvPicPr>
            <a:picLocks noChangeAspect="1"/>
          </p:cNvPicPr>
          <p:nvPr/>
        </p:nvPicPr>
        <p:blipFill>
          <a:blip r:embed="rId3"/>
          <a:stretch>
            <a:fillRect/>
          </a:stretch>
        </p:blipFill>
        <p:spPr>
          <a:xfrm>
            <a:off x="10320423" y="256775"/>
            <a:ext cx="1521646" cy="389600"/>
          </a:xfrm>
          <a:prstGeom prst="rect">
            <a:avLst/>
          </a:prstGeom>
        </p:spPr>
      </p:pic>
    </p:spTree>
    <p:extLst>
      <p:ext uri="{BB962C8B-B14F-4D97-AF65-F5344CB8AC3E}">
        <p14:creationId xmlns:p14="http://schemas.microsoft.com/office/powerpoint/2010/main" val="1027042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5B7702EB-7035-D146-8EF1-E6DF6C521788}"/>
              </a:ext>
            </a:extLst>
          </p:cNvPr>
          <p:cNvSpPr>
            <a:spLocks noGrp="1"/>
          </p:cNvSpPr>
          <p:nvPr>
            <p:ph type="subTitle" idx="1"/>
          </p:nvPr>
        </p:nvSpPr>
        <p:spPr>
          <a:xfrm>
            <a:off x="1378080" y="2428117"/>
            <a:ext cx="4572000" cy="3438844"/>
          </a:xfrm>
        </p:spPr>
        <p:txBody>
          <a:bodyPr>
            <a:normAutofit/>
          </a:bodyPr>
          <a:lstStyle/>
          <a:p>
            <a:pPr algn="l">
              <a:lnSpc>
                <a:spcPct val="110000"/>
              </a:lnSpc>
            </a:pPr>
            <a:r>
              <a:rPr lang="es-EC" sz="1600" dirty="0">
                <a:solidFill>
                  <a:schemeClr val="tx1">
                    <a:lumMod val="50000"/>
                    <a:lumOff val="50000"/>
                  </a:schemeClr>
                </a:solidFill>
              </a:rPr>
              <a:t>Ejemplo de texto para desarrollo de la idea, planteada en un párrafo de varias líneas. Ejemplo de texto para desarrollo de la idea, planteada en un párrafo de varias líneas. Ejemplo de texto para desarrollo de la idea, planteada en un párrafo de varias líneas. Ejemplo de texto para desarrollo de la idea, planteada en un párrafo de varias líneas. Ejemplo de texto para desarrollo de la idea, planteada en un párrafo de varias líneas.</a:t>
            </a:r>
          </a:p>
          <a:p>
            <a:pPr algn="l">
              <a:lnSpc>
                <a:spcPct val="110000"/>
              </a:lnSpc>
            </a:pPr>
            <a:endParaRPr lang="es-EC" sz="1600" dirty="0">
              <a:solidFill>
                <a:schemeClr val="tx1">
                  <a:lumMod val="50000"/>
                  <a:lumOff val="50000"/>
                </a:schemeClr>
              </a:solidFill>
            </a:endParaRPr>
          </a:p>
        </p:txBody>
      </p:sp>
      <p:sp>
        <p:nvSpPr>
          <p:cNvPr id="15" name="Subtítulo 2">
            <a:extLst>
              <a:ext uri="{FF2B5EF4-FFF2-40B4-BE49-F238E27FC236}">
                <a16:creationId xmlns:a16="http://schemas.microsoft.com/office/drawing/2014/main" id="{AA1EA742-3C78-ED41-9D94-9381DDE4E2A9}"/>
              </a:ext>
            </a:extLst>
          </p:cNvPr>
          <p:cNvSpPr txBox="1">
            <a:spLocks/>
          </p:cNvSpPr>
          <p:nvPr/>
        </p:nvSpPr>
        <p:spPr>
          <a:xfrm>
            <a:off x="6420250" y="2428117"/>
            <a:ext cx="4572000" cy="343884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r>
              <a:rPr lang="es-EC" sz="1600" dirty="0">
                <a:solidFill>
                  <a:schemeClr val="tx1">
                    <a:lumMod val="50000"/>
                    <a:lumOff val="50000"/>
                  </a:schemeClr>
                </a:solidFill>
              </a:rPr>
              <a:t>Ejemplo de texto para desarrollo de la idea, planteada en un párrafo de varias líneas. Ejemplo de texto para desarrollo de la idea, planteada en un párrafo de varias líneas. Ejemplo de texto para desarrollo de la idea, planteada en un párrafo de varias líneas. Ejemplo de texto para desarrollo de la idea, planteada en un párrafo de varias líneas. Ejemplo de texto para desarrollo de la idea, planteada en un párrafo de varias líneas.</a:t>
            </a:r>
          </a:p>
          <a:p>
            <a:pPr algn="l">
              <a:lnSpc>
                <a:spcPct val="110000"/>
              </a:lnSpc>
            </a:pPr>
            <a:endParaRPr lang="es-EC" sz="1600" dirty="0">
              <a:solidFill>
                <a:schemeClr val="tx1">
                  <a:lumMod val="50000"/>
                  <a:lumOff val="50000"/>
                </a:schemeClr>
              </a:solidFill>
            </a:endParaRPr>
          </a:p>
        </p:txBody>
      </p:sp>
      <p:sp>
        <p:nvSpPr>
          <p:cNvPr id="16" name="Título 1">
            <a:extLst>
              <a:ext uri="{FF2B5EF4-FFF2-40B4-BE49-F238E27FC236}">
                <a16:creationId xmlns:a16="http://schemas.microsoft.com/office/drawing/2014/main" id="{AA461F81-6540-A44C-BD64-97551CDACB91}"/>
              </a:ext>
            </a:extLst>
          </p:cNvPr>
          <p:cNvSpPr txBox="1">
            <a:spLocks/>
          </p:cNvSpPr>
          <p:nvPr/>
        </p:nvSpPr>
        <p:spPr>
          <a:xfrm>
            <a:off x="1349779" y="1512651"/>
            <a:ext cx="4750340" cy="62861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C" sz="2400" b="1" dirty="0">
                <a:solidFill>
                  <a:srgbClr val="293486"/>
                </a:solidFill>
              </a:rPr>
              <a:t>TEXTO PARA TITULAR DEL TEMA</a:t>
            </a:r>
          </a:p>
        </p:txBody>
      </p:sp>
      <p:sp>
        <p:nvSpPr>
          <p:cNvPr id="20" name="Subtítulo 2">
            <a:extLst>
              <a:ext uri="{FF2B5EF4-FFF2-40B4-BE49-F238E27FC236}">
                <a16:creationId xmlns:a16="http://schemas.microsoft.com/office/drawing/2014/main" id="{F89EBDEC-5A63-8444-8FDD-311A68F84479}"/>
              </a:ext>
            </a:extLst>
          </p:cNvPr>
          <p:cNvSpPr txBox="1">
            <a:spLocks/>
          </p:cNvSpPr>
          <p:nvPr/>
        </p:nvSpPr>
        <p:spPr>
          <a:xfrm>
            <a:off x="169488" y="211797"/>
            <a:ext cx="6248401" cy="29576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C" sz="800" b="1" spc="300" dirty="0">
                <a:solidFill>
                  <a:schemeClr val="bg1">
                    <a:lumMod val="50000"/>
                  </a:schemeClr>
                </a:solidFill>
              </a:rPr>
              <a:t>TEXTO PARA TEMÁTICA </a:t>
            </a:r>
            <a:r>
              <a:rPr lang="es-EC" sz="800" spc="300" dirty="0">
                <a:solidFill>
                  <a:schemeClr val="bg1">
                    <a:lumMod val="50000"/>
                  </a:schemeClr>
                </a:solidFill>
              </a:rPr>
              <a:t>/ PAXDEM EDDU HUB</a:t>
            </a:r>
          </a:p>
        </p:txBody>
      </p:sp>
      <p:pic>
        <p:nvPicPr>
          <p:cNvPr id="8" name="Imagen 7">
            <a:extLst>
              <a:ext uri="{FF2B5EF4-FFF2-40B4-BE49-F238E27FC236}">
                <a16:creationId xmlns:a16="http://schemas.microsoft.com/office/drawing/2014/main" id="{01C8AFA2-5E7D-4C39-A67D-4651A5A659F7}"/>
              </a:ext>
            </a:extLst>
          </p:cNvPr>
          <p:cNvPicPr>
            <a:picLocks noChangeAspect="1"/>
          </p:cNvPicPr>
          <p:nvPr/>
        </p:nvPicPr>
        <p:blipFill>
          <a:blip r:embed="rId2"/>
          <a:stretch>
            <a:fillRect/>
          </a:stretch>
        </p:blipFill>
        <p:spPr>
          <a:xfrm>
            <a:off x="7252419" y="5632120"/>
            <a:ext cx="4936653" cy="1225880"/>
          </a:xfrm>
          <a:prstGeom prst="rect">
            <a:avLst/>
          </a:prstGeom>
        </p:spPr>
      </p:pic>
      <p:pic>
        <p:nvPicPr>
          <p:cNvPr id="9" name="Imagen 8">
            <a:extLst>
              <a:ext uri="{FF2B5EF4-FFF2-40B4-BE49-F238E27FC236}">
                <a16:creationId xmlns:a16="http://schemas.microsoft.com/office/drawing/2014/main" id="{0FC06A87-ACE7-481D-A805-FCA0E10AFDF8}"/>
              </a:ext>
            </a:extLst>
          </p:cNvPr>
          <p:cNvPicPr>
            <a:picLocks noChangeAspect="1"/>
          </p:cNvPicPr>
          <p:nvPr/>
        </p:nvPicPr>
        <p:blipFill>
          <a:blip r:embed="rId3"/>
          <a:stretch>
            <a:fillRect/>
          </a:stretch>
        </p:blipFill>
        <p:spPr>
          <a:xfrm>
            <a:off x="10320423" y="256775"/>
            <a:ext cx="1521646" cy="389600"/>
          </a:xfrm>
          <a:prstGeom prst="rect">
            <a:avLst/>
          </a:prstGeom>
        </p:spPr>
      </p:pic>
    </p:spTree>
    <p:extLst>
      <p:ext uri="{BB962C8B-B14F-4D97-AF65-F5344CB8AC3E}">
        <p14:creationId xmlns:p14="http://schemas.microsoft.com/office/powerpoint/2010/main" val="3803699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4DD300-30E3-F744-987D-1FE870A89D01}"/>
              </a:ext>
            </a:extLst>
          </p:cNvPr>
          <p:cNvSpPr>
            <a:spLocks noGrp="1"/>
          </p:cNvSpPr>
          <p:nvPr>
            <p:ph type="ctrTitle"/>
          </p:nvPr>
        </p:nvSpPr>
        <p:spPr>
          <a:xfrm>
            <a:off x="5876471" y="1615050"/>
            <a:ext cx="4750340" cy="628616"/>
          </a:xfrm>
        </p:spPr>
        <p:txBody>
          <a:bodyPr>
            <a:normAutofit/>
          </a:bodyPr>
          <a:lstStyle/>
          <a:p>
            <a:pPr algn="l"/>
            <a:r>
              <a:rPr lang="es-EC" sz="2400" b="1" dirty="0">
                <a:solidFill>
                  <a:srgbClr val="293486"/>
                </a:solidFill>
              </a:rPr>
              <a:t>TEXTO PARA TITULAR DEL TEMA</a:t>
            </a:r>
          </a:p>
        </p:txBody>
      </p:sp>
      <p:sp>
        <p:nvSpPr>
          <p:cNvPr id="3" name="Subtítulo 2">
            <a:extLst>
              <a:ext uri="{FF2B5EF4-FFF2-40B4-BE49-F238E27FC236}">
                <a16:creationId xmlns:a16="http://schemas.microsoft.com/office/drawing/2014/main" id="{5B7702EB-7035-D146-8EF1-E6DF6C521788}"/>
              </a:ext>
            </a:extLst>
          </p:cNvPr>
          <p:cNvSpPr>
            <a:spLocks noGrp="1"/>
          </p:cNvSpPr>
          <p:nvPr>
            <p:ph type="subTitle" idx="1"/>
          </p:nvPr>
        </p:nvSpPr>
        <p:spPr>
          <a:xfrm>
            <a:off x="5876471" y="2530516"/>
            <a:ext cx="4572000" cy="3438844"/>
          </a:xfrm>
        </p:spPr>
        <p:txBody>
          <a:bodyPr>
            <a:normAutofit/>
          </a:bodyPr>
          <a:lstStyle/>
          <a:p>
            <a:pPr algn="l">
              <a:lnSpc>
                <a:spcPct val="110000"/>
              </a:lnSpc>
            </a:pPr>
            <a:r>
              <a:rPr lang="es-EC" sz="1600" dirty="0">
                <a:solidFill>
                  <a:schemeClr val="tx1">
                    <a:lumMod val="50000"/>
                    <a:lumOff val="50000"/>
                  </a:schemeClr>
                </a:solidFill>
              </a:rPr>
              <a:t>Ejemplo de texto para desarrollo de la idea, planteada en un párrafo de varias líneas. Ejemplo de texto para desarrollo de la idea, planteada en un párrafo de varias líneas. Ejemplo de texto para desarrollo de la idea, planteada en un párrafo de varias líneas. Ejemplo de texto para desarrollo de la idea, planteada en un párrafo de varias líneas. Ejemplo de texto para desarrollo de la idea, planteada en un párrafo de varias líneas.</a:t>
            </a:r>
          </a:p>
          <a:p>
            <a:pPr algn="l">
              <a:lnSpc>
                <a:spcPct val="110000"/>
              </a:lnSpc>
            </a:pPr>
            <a:endParaRPr lang="es-EC" sz="1600" dirty="0">
              <a:solidFill>
                <a:schemeClr val="tx1">
                  <a:lumMod val="50000"/>
                  <a:lumOff val="50000"/>
                </a:schemeClr>
              </a:solidFill>
            </a:endParaRPr>
          </a:p>
        </p:txBody>
      </p:sp>
      <p:sp>
        <p:nvSpPr>
          <p:cNvPr id="8" name="Subtítulo 2">
            <a:extLst>
              <a:ext uri="{FF2B5EF4-FFF2-40B4-BE49-F238E27FC236}">
                <a16:creationId xmlns:a16="http://schemas.microsoft.com/office/drawing/2014/main" id="{EC32D3BD-79C1-4A21-A514-D21D022F4F9E}"/>
              </a:ext>
            </a:extLst>
          </p:cNvPr>
          <p:cNvSpPr txBox="1">
            <a:spLocks/>
          </p:cNvSpPr>
          <p:nvPr/>
        </p:nvSpPr>
        <p:spPr>
          <a:xfrm>
            <a:off x="169488" y="211797"/>
            <a:ext cx="6248401" cy="29576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C" sz="800" b="1" spc="300" dirty="0">
                <a:solidFill>
                  <a:schemeClr val="bg1">
                    <a:lumMod val="50000"/>
                  </a:schemeClr>
                </a:solidFill>
              </a:rPr>
              <a:t>TEXTO PARA TEMÁTICA </a:t>
            </a:r>
            <a:r>
              <a:rPr lang="es-EC" sz="800" spc="300" dirty="0">
                <a:solidFill>
                  <a:schemeClr val="bg1">
                    <a:lumMod val="50000"/>
                  </a:schemeClr>
                </a:solidFill>
              </a:rPr>
              <a:t>/ PAXDEM EDDU HUB</a:t>
            </a:r>
          </a:p>
        </p:txBody>
      </p:sp>
      <p:pic>
        <p:nvPicPr>
          <p:cNvPr id="9" name="Imagen 8">
            <a:extLst>
              <a:ext uri="{FF2B5EF4-FFF2-40B4-BE49-F238E27FC236}">
                <a16:creationId xmlns:a16="http://schemas.microsoft.com/office/drawing/2014/main" id="{65AA48FD-98DB-4EB2-8636-174E23BAF41A}"/>
              </a:ext>
            </a:extLst>
          </p:cNvPr>
          <p:cNvPicPr>
            <a:picLocks noChangeAspect="1"/>
          </p:cNvPicPr>
          <p:nvPr/>
        </p:nvPicPr>
        <p:blipFill>
          <a:blip r:embed="rId2"/>
          <a:stretch>
            <a:fillRect/>
          </a:stretch>
        </p:blipFill>
        <p:spPr>
          <a:xfrm>
            <a:off x="7252419" y="5632120"/>
            <a:ext cx="4936653" cy="1225880"/>
          </a:xfrm>
          <a:prstGeom prst="rect">
            <a:avLst/>
          </a:prstGeom>
        </p:spPr>
      </p:pic>
      <p:pic>
        <p:nvPicPr>
          <p:cNvPr id="10" name="Imagen 9">
            <a:extLst>
              <a:ext uri="{FF2B5EF4-FFF2-40B4-BE49-F238E27FC236}">
                <a16:creationId xmlns:a16="http://schemas.microsoft.com/office/drawing/2014/main" id="{58674F00-6E4F-4659-AAF0-810C6DE3A012}"/>
              </a:ext>
            </a:extLst>
          </p:cNvPr>
          <p:cNvPicPr>
            <a:picLocks noChangeAspect="1"/>
          </p:cNvPicPr>
          <p:nvPr/>
        </p:nvPicPr>
        <p:blipFill>
          <a:blip r:embed="rId3"/>
          <a:stretch>
            <a:fillRect/>
          </a:stretch>
        </p:blipFill>
        <p:spPr>
          <a:xfrm>
            <a:off x="10320423" y="256775"/>
            <a:ext cx="1521646" cy="389600"/>
          </a:xfrm>
          <a:prstGeom prst="rect">
            <a:avLst/>
          </a:prstGeom>
        </p:spPr>
      </p:pic>
      <p:pic>
        <p:nvPicPr>
          <p:cNvPr id="7" name="Imagen 6">
            <a:extLst>
              <a:ext uri="{FF2B5EF4-FFF2-40B4-BE49-F238E27FC236}">
                <a16:creationId xmlns:a16="http://schemas.microsoft.com/office/drawing/2014/main" id="{7838AA97-598A-4E3B-8233-F590EA741154}"/>
              </a:ext>
            </a:extLst>
          </p:cNvPr>
          <p:cNvPicPr>
            <a:picLocks noChangeAspect="1"/>
          </p:cNvPicPr>
          <p:nvPr/>
        </p:nvPicPr>
        <p:blipFill>
          <a:blip r:embed="rId4"/>
          <a:stretch>
            <a:fillRect/>
          </a:stretch>
        </p:blipFill>
        <p:spPr>
          <a:xfrm>
            <a:off x="478984" y="1797934"/>
            <a:ext cx="4915309" cy="3997187"/>
          </a:xfrm>
          <a:prstGeom prst="rect">
            <a:avLst/>
          </a:prstGeom>
        </p:spPr>
      </p:pic>
      <p:pic>
        <p:nvPicPr>
          <p:cNvPr id="13" name="Imagen 12">
            <a:extLst>
              <a:ext uri="{FF2B5EF4-FFF2-40B4-BE49-F238E27FC236}">
                <a16:creationId xmlns:a16="http://schemas.microsoft.com/office/drawing/2014/main" id="{284FBAAD-F053-49DD-813A-F2A81A8DE2BB}"/>
              </a:ext>
            </a:extLst>
          </p:cNvPr>
          <p:cNvPicPr>
            <a:picLocks noChangeAspect="1"/>
          </p:cNvPicPr>
          <p:nvPr/>
        </p:nvPicPr>
        <p:blipFill>
          <a:blip r:embed="rId5"/>
          <a:stretch>
            <a:fillRect/>
          </a:stretch>
        </p:blipFill>
        <p:spPr>
          <a:xfrm>
            <a:off x="659427" y="674510"/>
            <a:ext cx="4410011" cy="6211625"/>
          </a:xfrm>
          <a:prstGeom prst="rect">
            <a:avLst/>
          </a:prstGeom>
        </p:spPr>
      </p:pic>
    </p:spTree>
    <p:extLst>
      <p:ext uri="{BB962C8B-B14F-4D97-AF65-F5344CB8AC3E}">
        <p14:creationId xmlns:p14="http://schemas.microsoft.com/office/powerpoint/2010/main" val="3319211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463C59FA-B57B-9D4F-94F3-A8EE81F56D86}"/>
              </a:ext>
            </a:extLst>
          </p:cNvPr>
          <p:cNvSpPr>
            <a:spLocks noGrp="1"/>
          </p:cNvSpPr>
          <p:nvPr>
            <p:ph type="ctrTitle"/>
          </p:nvPr>
        </p:nvSpPr>
        <p:spPr>
          <a:xfrm>
            <a:off x="3658763" y="1636627"/>
            <a:ext cx="6034867" cy="1792373"/>
          </a:xfrm>
        </p:spPr>
        <p:txBody>
          <a:bodyPr>
            <a:normAutofit fontScale="90000"/>
          </a:bodyPr>
          <a:lstStyle/>
          <a:p>
            <a:pPr algn="l"/>
            <a:r>
              <a:rPr lang="es-EC" sz="4800" b="1" dirty="0">
                <a:solidFill>
                  <a:srgbClr val="111F90"/>
                </a:solidFill>
              </a:rPr>
              <a:t>TEXTO PARA SEPARADOR DE CAPÍTULO OPCIÓN 1</a:t>
            </a:r>
          </a:p>
        </p:txBody>
      </p:sp>
      <p:sp>
        <p:nvSpPr>
          <p:cNvPr id="4" name="Subtítulo 2">
            <a:extLst>
              <a:ext uri="{FF2B5EF4-FFF2-40B4-BE49-F238E27FC236}">
                <a16:creationId xmlns:a16="http://schemas.microsoft.com/office/drawing/2014/main" id="{9C26BC4E-DEF5-9042-ABCB-A8D4154DD419}"/>
              </a:ext>
            </a:extLst>
          </p:cNvPr>
          <p:cNvSpPr>
            <a:spLocks noGrp="1"/>
          </p:cNvSpPr>
          <p:nvPr>
            <p:ph type="subTitle" idx="1"/>
          </p:nvPr>
        </p:nvSpPr>
        <p:spPr>
          <a:xfrm>
            <a:off x="3658763" y="3795396"/>
            <a:ext cx="6034867" cy="707992"/>
          </a:xfrm>
        </p:spPr>
        <p:txBody>
          <a:bodyPr>
            <a:normAutofit/>
          </a:bodyPr>
          <a:lstStyle/>
          <a:p>
            <a:pPr algn="l"/>
            <a:r>
              <a:rPr lang="es-EC" sz="2000" dirty="0">
                <a:solidFill>
                  <a:srgbClr val="111F90"/>
                </a:solidFill>
              </a:rPr>
              <a:t>Texto para subtítulo o frase de refuerzo</a:t>
            </a:r>
          </a:p>
        </p:txBody>
      </p:sp>
      <p:cxnSp>
        <p:nvCxnSpPr>
          <p:cNvPr id="5" name="Conector recto 4">
            <a:extLst>
              <a:ext uri="{FF2B5EF4-FFF2-40B4-BE49-F238E27FC236}">
                <a16:creationId xmlns:a16="http://schemas.microsoft.com/office/drawing/2014/main" id="{2A7839A3-83C3-6141-8921-A609BE638850}"/>
              </a:ext>
            </a:extLst>
          </p:cNvPr>
          <p:cNvCxnSpPr/>
          <p:nvPr/>
        </p:nvCxnSpPr>
        <p:spPr>
          <a:xfrm>
            <a:off x="4861989" y="3586365"/>
            <a:ext cx="3628417"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6" name="Imagen 5">
            <a:extLst>
              <a:ext uri="{FF2B5EF4-FFF2-40B4-BE49-F238E27FC236}">
                <a16:creationId xmlns:a16="http://schemas.microsoft.com/office/drawing/2014/main" id="{3DC94982-0AE0-4112-A606-9AEE39F43EF5}"/>
              </a:ext>
            </a:extLst>
          </p:cNvPr>
          <p:cNvPicPr>
            <a:picLocks noChangeAspect="1"/>
          </p:cNvPicPr>
          <p:nvPr/>
        </p:nvPicPr>
        <p:blipFill>
          <a:blip r:embed="rId2"/>
          <a:stretch>
            <a:fillRect/>
          </a:stretch>
        </p:blipFill>
        <p:spPr>
          <a:xfrm>
            <a:off x="1" y="3220440"/>
            <a:ext cx="2699456" cy="3611434"/>
          </a:xfrm>
          <a:prstGeom prst="rect">
            <a:avLst/>
          </a:prstGeom>
        </p:spPr>
      </p:pic>
      <p:pic>
        <p:nvPicPr>
          <p:cNvPr id="7" name="Imagen 6">
            <a:extLst>
              <a:ext uri="{FF2B5EF4-FFF2-40B4-BE49-F238E27FC236}">
                <a16:creationId xmlns:a16="http://schemas.microsoft.com/office/drawing/2014/main" id="{222BC56F-5771-471A-9A28-BCB50009DC0D}"/>
              </a:ext>
            </a:extLst>
          </p:cNvPr>
          <p:cNvPicPr>
            <a:picLocks noChangeAspect="1"/>
          </p:cNvPicPr>
          <p:nvPr/>
        </p:nvPicPr>
        <p:blipFill>
          <a:blip r:embed="rId3"/>
          <a:stretch>
            <a:fillRect/>
          </a:stretch>
        </p:blipFill>
        <p:spPr>
          <a:xfrm>
            <a:off x="10320423" y="256775"/>
            <a:ext cx="1521646" cy="389600"/>
          </a:xfrm>
          <a:prstGeom prst="rect">
            <a:avLst/>
          </a:prstGeom>
        </p:spPr>
      </p:pic>
    </p:spTree>
    <p:extLst>
      <p:ext uri="{BB962C8B-B14F-4D97-AF65-F5344CB8AC3E}">
        <p14:creationId xmlns:p14="http://schemas.microsoft.com/office/powerpoint/2010/main" val="1615840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9EA1F93A-25C0-4174-95D5-A15EE821C9B5}"/>
              </a:ext>
            </a:extLst>
          </p:cNvPr>
          <p:cNvSpPr/>
          <p:nvPr/>
        </p:nvSpPr>
        <p:spPr>
          <a:xfrm>
            <a:off x="0" y="1786"/>
            <a:ext cx="12192000" cy="6856214"/>
          </a:xfrm>
          <a:prstGeom prst="rect">
            <a:avLst/>
          </a:prstGeom>
          <a:solidFill>
            <a:srgbClr val="004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Título 1">
            <a:extLst>
              <a:ext uri="{FF2B5EF4-FFF2-40B4-BE49-F238E27FC236}">
                <a16:creationId xmlns:a16="http://schemas.microsoft.com/office/drawing/2014/main" id="{463C59FA-B57B-9D4F-94F3-A8EE81F56D86}"/>
              </a:ext>
            </a:extLst>
          </p:cNvPr>
          <p:cNvSpPr>
            <a:spLocks noGrp="1"/>
          </p:cNvSpPr>
          <p:nvPr>
            <p:ph type="ctrTitle"/>
          </p:nvPr>
        </p:nvSpPr>
        <p:spPr>
          <a:xfrm>
            <a:off x="3959612" y="1636627"/>
            <a:ext cx="6034867" cy="1792373"/>
          </a:xfrm>
        </p:spPr>
        <p:txBody>
          <a:bodyPr>
            <a:normAutofit fontScale="90000"/>
          </a:bodyPr>
          <a:lstStyle/>
          <a:p>
            <a:pPr algn="l"/>
            <a:r>
              <a:rPr lang="es-EC" sz="4800" b="1" dirty="0">
                <a:solidFill>
                  <a:schemeClr val="bg1"/>
                </a:solidFill>
              </a:rPr>
              <a:t>TEXTO PARA SEPARADOR DE CAPÍTULO OPCIÓN 2</a:t>
            </a:r>
          </a:p>
        </p:txBody>
      </p:sp>
      <p:sp>
        <p:nvSpPr>
          <p:cNvPr id="15" name="Subtítulo 2">
            <a:extLst>
              <a:ext uri="{FF2B5EF4-FFF2-40B4-BE49-F238E27FC236}">
                <a16:creationId xmlns:a16="http://schemas.microsoft.com/office/drawing/2014/main" id="{9C26BC4E-DEF5-9042-ABCB-A8D4154DD419}"/>
              </a:ext>
            </a:extLst>
          </p:cNvPr>
          <p:cNvSpPr>
            <a:spLocks noGrp="1"/>
          </p:cNvSpPr>
          <p:nvPr>
            <p:ph type="subTitle" idx="1"/>
          </p:nvPr>
        </p:nvSpPr>
        <p:spPr>
          <a:xfrm>
            <a:off x="3959612" y="3795396"/>
            <a:ext cx="6034867" cy="707992"/>
          </a:xfrm>
        </p:spPr>
        <p:txBody>
          <a:bodyPr>
            <a:normAutofit/>
          </a:bodyPr>
          <a:lstStyle/>
          <a:p>
            <a:pPr algn="l"/>
            <a:r>
              <a:rPr lang="es-EC" sz="2000" dirty="0">
                <a:solidFill>
                  <a:schemeClr val="bg1"/>
                </a:solidFill>
              </a:rPr>
              <a:t>Texto para subtítulo o frase de refuerzo</a:t>
            </a:r>
          </a:p>
        </p:txBody>
      </p:sp>
      <p:cxnSp>
        <p:nvCxnSpPr>
          <p:cNvPr id="16" name="Conector recto 15">
            <a:extLst>
              <a:ext uri="{FF2B5EF4-FFF2-40B4-BE49-F238E27FC236}">
                <a16:creationId xmlns:a16="http://schemas.microsoft.com/office/drawing/2014/main" id="{2A7839A3-83C3-6141-8921-A609BE638850}"/>
              </a:ext>
            </a:extLst>
          </p:cNvPr>
          <p:cNvCxnSpPr/>
          <p:nvPr/>
        </p:nvCxnSpPr>
        <p:spPr>
          <a:xfrm>
            <a:off x="4861989" y="3586365"/>
            <a:ext cx="3628417"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 name="Subtítulo 2">
            <a:extLst>
              <a:ext uri="{FF2B5EF4-FFF2-40B4-BE49-F238E27FC236}">
                <a16:creationId xmlns:a16="http://schemas.microsoft.com/office/drawing/2014/main" id="{A6B10D98-04BD-4C91-835D-93E01EBF36F1}"/>
              </a:ext>
            </a:extLst>
          </p:cNvPr>
          <p:cNvSpPr txBox="1">
            <a:spLocks/>
          </p:cNvSpPr>
          <p:nvPr/>
        </p:nvSpPr>
        <p:spPr>
          <a:xfrm>
            <a:off x="169488" y="211797"/>
            <a:ext cx="6248401" cy="29576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C" sz="800" b="1" spc="300" dirty="0">
                <a:solidFill>
                  <a:schemeClr val="bg1"/>
                </a:solidFill>
              </a:rPr>
              <a:t>TEXTO PARA TEMÁTICA </a:t>
            </a:r>
            <a:r>
              <a:rPr lang="es-EC" sz="800" spc="300" dirty="0">
                <a:solidFill>
                  <a:schemeClr val="bg1"/>
                </a:solidFill>
              </a:rPr>
              <a:t>/ PAXDEM EDDU HUB</a:t>
            </a:r>
          </a:p>
        </p:txBody>
      </p:sp>
      <p:pic>
        <p:nvPicPr>
          <p:cNvPr id="9" name="Imagen 8">
            <a:extLst>
              <a:ext uri="{FF2B5EF4-FFF2-40B4-BE49-F238E27FC236}">
                <a16:creationId xmlns:a16="http://schemas.microsoft.com/office/drawing/2014/main" id="{545D5620-E6D1-4183-9E54-BB1BE543B9E8}"/>
              </a:ext>
            </a:extLst>
          </p:cNvPr>
          <p:cNvPicPr>
            <a:picLocks noChangeAspect="1"/>
          </p:cNvPicPr>
          <p:nvPr/>
        </p:nvPicPr>
        <p:blipFill>
          <a:blip r:embed="rId2"/>
          <a:stretch>
            <a:fillRect/>
          </a:stretch>
        </p:blipFill>
        <p:spPr>
          <a:xfrm>
            <a:off x="0" y="3220440"/>
            <a:ext cx="2699456" cy="3611434"/>
          </a:xfrm>
          <a:prstGeom prst="rect">
            <a:avLst/>
          </a:prstGeom>
        </p:spPr>
      </p:pic>
      <p:pic>
        <p:nvPicPr>
          <p:cNvPr id="11" name="Imagen 10">
            <a:extLst>
              <a:ext uri="{FF2B5EF4-FFF2-40B4-BE49-F238E27FC236}">
                <a16:creationId xmlns:a16="http://schemas.microsoft.com/office/drawing/2014/main" id="{0EA5A4BB-6077-45A0-AD2D-DD317D02B33F}"/>
              </a:ext>
            </a:extLst>
          </p:cNvPr>
          <p:cNvPicPr>
            <a:picLocks noChangeAspect="1"/>
          </p:cNvPicPr>
          <p:nvPr/>
        </p:nvPicPr>
        <p:blipFill>
          <a:blip r:embed="rId3"/>
          <a:stretch>
            <a:fillRect/>
          </a:stretch>
        </p:blipFill>
        <p:spPr>
          <a:xfrm>
            <a:off x="10148705" y="14068"/>
            <a:ext cx="2047980" cy="791579"/>
          </a:xfrm>
          <a:prstGeom prst="rect">
            <a:avLst/>
          </a:prstGeom>
        </p:spPr>
      </p:pic>
    </p:spTree>
    <p:extLst>
      <p:ext uri="{BB962C8B-B14F-4D97-AF65-F5344CB8AC3E}">
        <p14:creationId xmlns:p14="http://schemas.microsoft.com/office/powerpoint/2010/main" val="2045733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A93EE29A-E0AC-4595-B179-729F466B9504}"/>
              </a:ext>
            </a:extLst>
          </p:cNvPr>
          <p:cNvSpPr/>
          <p:nvPr/>
        </p:nvSpPr>
        <p:spPr>
          <a:xfrm>
            <a:off x="0" y="1786"/>
            <a:ext cx="12192000" cy="6856214"/>
          </a:xfrm>
          <a:prstGeom prst="rect">
            <a:avLst/>
          </a:prstGeom>
          <a:solidFill>
            <a:srgbClr val="76BC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Título 1">
            <a:extLst>
              <a:ext uri="{FF2B5EF4-FFF2-40B4-BE49-F238E27FC236}">
                <a16:creationId xmlns:a16="http://schemas.microsoft.com/office/drawing/2014/main" id="{463C59FA-B57B-9D4F-94F3-A8EE81F56D86}"/>
              </a:ext>
            </a:extLst>
          </p:cNvPr>
          <p:cNvSpPr>
            <a:spLocks noGrp="1"/>
          </p:cNvSpPr>
          <p:nvPr>
            <p:ph type="ctrTitle"/>
          </p:nvPr>
        </p:nvSpPr>
        <p:spPr>
          <a:xfrm>
            <a:off x="3987747" y="1636627"/>
            <a:ext cx="6034867" cy="1792373"/>
          </a:xfrm>
        </p:spPr>
        <p:txBody>
          <a:bodyPr>
            <a:normAutofit fontScale="90000"/>
          </a:bodyPr>
          <a:lstStyle/>
          <a:p>
            <a:pPr algn="l"/>
            <a:r>
              <a:rPr lang="es-EC" sz="4800" b="1" dirty="0">
                <a:solidFill>
                  <a:schemeClr val="bg1"/>
                </a:solidFill>
              </a:rPr>
              <a:t>TEXTO PARA SEPARADOR DE CAPÍTULO OPCIÓN 2</a:t>
            </a:r>
          </a:p>
        </p:txBody>
      </p:sp>
      <p:sp>
        <p:nvSpPr>
          <p:cNvPr id="15" name="Subtítulo 2">
            <a:extLst>
              <a:ext uri="{FF2B5EF4-FFF2-40B4-BE49-F238E27FC236}">
                <a16:creationId xmlns:a16="http://schemas.microsoft.com/office/drawing/2014/main" id="{9C26BC4E-DEF5-9042-ABCB-A8D4154DD419}"/>
              </a:ext>
            </a:extLst>
          </p:cNvPr>
          <p:cNvSpPr>
            <a:spLocks noGrp="1"/>
          </p:cNvSpPr>
          <p:nvPr>
            <p:ph type="subTitle" idx="1"/>
          </p:nvPr>
        </p:nvSpPr>
        <p:spPr>
          <a:xfrm>
            <a:off x="3987747" y="3795396"/>
            <a:ext cx="6034867" cy="707992"/>
          </a:xfrm>
        </p:spPr>
        <p:txBody>
          <a:bodyPr>
            <a:normAutofit/>
          </a:bodyPr>
          <a:lstStyle/>
          <a:p>
            <a:pPr algn="l"/>
            <a:r>
              <a:rPr lang="es-EC" sz="2000" dirty="0">
                <a:solidFill>
                  <a:schemeClr val="bg1"/>
                </a:solidFill>
              </a:rPr>
              <a:t>Texto para subtítulo o frase de refuerzo</a:t>
            </a:r>
          </a:p>
        </p:txBody>
      </p:sp>
      <p:cxnSp>
        <p:nvCxnSpPr>
          <p:cNvPr id="16" name="Conector recto 15">
            <a:extLst>
              <a:ext uri="{FF2B5EF4-FFF2-40B4-BE49-F238E27FC236}">
                <a16:creationId xmlns:a16="http://schemas.microsoft.com/office/drawing/2014/main" id="{2A7839A3-83C3-6141-8921-A609BE638850}"/>
              </a:ext>
            </a:extLst>
          </p:cNvPr>
          <p:cNvCxnSpPr/>
          <p:nvPr/>
        </p:nvCxnSpPr>
        <p:spPr>
          <a:xfrm>
            <a:off x="4861989" y="3586365"/>
            <a:ext cx="3628417"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 name="Subtítulo 2">
            <a:extLst>
              <a:ext uri="{FF2B5EF4-FFF2-40B4-BE49-F238E27FC236}">
                <a16:creationId xmlns:a16="http://schemas.microsoft.com/office/drawing/2014/main" id="{F1FDD71C-7C54-465E-9622-AF8624834F29}"/>
              </a:ext>
            </a:extLst>
          </p:cNvPr>
          <p:cNvSpPr txBox="1">
            <a:spLocks/>
          </p:cNvSpPr>
          <p:nvPr/>
        </p:nvSpPr>
        <p:spPr>
          <a:xfrm>
            <a:off x="169488" y="211797"/>
            <a:ext cx="6248401" cy="29576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C" sz="800" b="1" spc="300" dirty="0">
                <a:solidFill>
                  <a:schemeClr val="bg1"/>
                </a:solidFill>
              </a:rPr>
              <a:t>TEXTO PARA TEMÁTICA </a:t>
            </a:r>
            <a:r>
              <a:rPr lang="es-EC" sz="800" spc="300" dirty="0">
                <a:solidFill>
                  <a:schemeClr val="bg1"/>
                </a:solidFill>
              </a:rPr>
              <a:t>/ PAXDEM EDDU HUB</a:t>
            </a:r>
          </a:p>
        </p:txBody>
      </p:sp>
      <p:pic>
        <p:nvPicPr>
          <p:cNvPr id="9" name="Imagen 8">
            <a:extLst>
              <a:ext uri="{FF2B5EF4-FFF2-40B4-BE49-F238E27FC236}">
                <a16:creationId xmlns:a16="http://schemas.microsoft.com/office/drawing/2014/main" id="{EC825019-FBD8-4D06-8A12-99698D860D7F}"/>
              </a:ext>
            </a:extLst>
          </p:cNvPr>
          <p:cNvPicPr>
            <a:picLocks noChangeAspect="1"/>
          </p:cNvPicPr>
          <p:nvPr/>
        </p:nvPicPr>
        <p:blipFill>
          <a:blip r:embed="rId2"/>
          <a:stretch>
            <a:fillRect/>
          </a:stretch>
        </p:blipFill>
        <p:spPr>
          <a:xfrm>
            <a:off x="0" y="3220440"/>
            <a:ext cx="2699456" cy="3611434"/>
          </a:xfrm>
          <a:prstGeom prst="rect">
            <a:avLst/>
          </a:prstGeom>
        </p:spPr>
      </p:pic>
      <p:pic>
        <p:nvPicPr>
          <p:cNvPr id="11" name="Imagen 10">
            <a:extLst>
              <a:ext uri="{FF2B5EF4-FFF2-40B4-BE49-F238E27FC236}">
                <a16:creationId xmlns:a16="http://schemas.microsoft.com/office/drawing/2014/main" id="{532EF98B-ED0E-41C5-A867-40E9BE144E7C}"/>
              </a:ext>
            </a:extLst>
          </p:cNvPr>
          <p:cNvPicPr>
            <a:picLocks noChangeAspect="1"/>
          </p:cNvPicPr>
          <p:nvPr/>
        </p:nvPicPr>
        <p:blipFill>
          <a:blip r:embed="rId3"/>
          <a:stretch>
            <a:fillRect/>
          </a:stretch>
        </p:blipFill>
        <p:spPr>
          <a:xfrm>
            <a:off x="10148705" y="19642"/>
            <a:ext cx="2043295" cy="789768"/>
          </a:xfrm>
          <a:prstGeom prst="rect">
            <a:avLst/>
          </a:prstGeom>
        </p:spPr>
      </p:pic>
    </p:spTree>
    <p:extLst>
      <p:ext uri="{BB962C8B-B14F-4D97-AF65-F5344CB8AC3E}">
        <p14:creationId xmlns:p14="http://schemas.microsoft.com/office/powerpoint/2010/main" val="690759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A2AD71A5-E9DF-472C-A5FC-8D9A5301B483}"/>
              </a:ext>
            </a:extLst>
          </p:cNvPr>
          <p:cNvSpPr/>
          <p:nvPr/>
        </p:nvSpPr>
        <p:spPr>
          <a:xfrm>
            <a:off x="0" y="1786"/>
            <a:ext cx="12192000" cy="6856214"/>
          </a:xfrm>
          <a:prstGeom prst="rect">
            <a:avLst/>
          </a:prstGeom>
          <a:solidFill>
            <a:srgbClr val="FF25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Título 1">
            <a:extLst>
              <a:ext uri="{FF2B5EF4-FFF2-40B4-BE49-F238E27FC236}">
                <a16:creationId xmlns:a16="http://schemas.microsoft.com/office/drawing/2014/main" id="{463C59FA-B57B-9D4F-94F3-A8EE81F56D86}"/>
              </a:ext>
            </a:extLst>
          </p:cNvPr>
          <p:cNvSpPr>
            <a:spLocks noGrp="1"/>
          </p:cNvSpPr>
          <p:nvPr>
            <p:ph type="ctrTitle"/>
          </p:nvPr>
        </p:nvSpPr>
        <p:spPr>
          <a:xfrm>
            <a:off x="3678258" y="1636627"/>
            <a:ext cx="6034867" cy="1792373"/>
          </a:xfrm>
        </p:spPr>
        <p:txBody>
          <a:bodyPr>
            <a:normAutofit fontScale="90000"/>
          </a:bodyPr>
          <a:lstStyle/>
          <a:p>
            <a:pPr algn="l"/>
            <a:r>
              <a:rPr lang="es-EC" sz="4800" b="1" dirty="0">
                <a:solidFill>
                  <a:schemeClr val="bg1"/>
                </a:solidFill>
              </a:rPr>
              <a:t>TEXTO PARA SEPARADOR DE CAPÍTULO OPCIÓN 2</a:t>
            </a:r>
          </a:p>
        </p:txBody>
      </p:sp>
      <p:sp>
        <p:nvSpPr>
          <p:cNvPr id="15" name="Subtítulo 2">
            <a:extLst>
              <a:ext uri="{FF2B5EF4-FFF2-40B4-BE49-F238E27FC236}">
                <a16:creationId xmlns:a16="http://schemas.microsoft.com/office/drawing/2014/main" id="{9C26BC4E-DEF5-9042-ABCB-A8D4154DD419}"/>
              </a:ext>
            </a:extLst>
          </p:cNvPr>
          <p:cNvSpPr>
            <a:spLocks noGrp="1"/>
          </p:cNvSpPr>
          <p:nvPr>
            <p:ph type="subTitle" idx="1"/>
          </p:nvPr>
        </p:nvSpPr>
        <p:spPr>
          <a:xfrm>
            <a:off x="3678258" y="3795396"/>
            <a:ext cx="6034867" cy="707992"/>
          </a:xfrm>
        </p:spPr>
        <p:txBody>
          <a:bodyPr>
            <a:normAutofit/>
          </a:bodyPr>
          <a:lstStyle/>
          <a:p>
            <a:pPr algn="l"/>
            <a:r>
              <a:rPr lang="es-EC" sz="2000" dirty="0">
                <a:solidFill>
                  <a:schemeClr val="bg1"/>
                </a:solidFill>
              </a:rPr>
              <a:t>Texto para subtítulo o frase de refuerzo</a:t>
            </a:r>
          </a:p>
        </p:txBody>
      </p:sp>
      <p:cxnSp>
        <p:nvCxnSpPr>
          <p:cNvPr id="16" name="Conector recto 15">
            <a:extLst>
              <a:ext uri="{FF2B5EF4-FFF2-40B4-BE49-F238E27FC236}">
                <a16:creationId xmlns:a16="http://schemas.microsoft.com/office/drawing/2014/main" id="{2A7839A3-83C3-6141-8921-A609BE638850}"/>
              </a:ext>
            </a:extLst>
          </p:cNvPr>
          <p:cNvCxnSpPr/>
          <p:nvPr/>
        </p:nvCxnSpPr>
        <p:spPr>
          <a:xfrm>
            <a:off x="4861989" y="3586365"/>
            <a:ext cx="3628417"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 name="Subtítulo 2">
            <a:extLst>
              <a:ext uri="{FF2B5EF4-FFF2-40B4-BE49-F238E27FC236}">
                <a16:creationId xmlns:a16="http://schemas.microsoft.com/office/drawing/2014/main" id="{FCF8BABD-6B27-4E33-A18A-736CFBCD8663}"/>
              </a:ext>
            </a:extLst>
          </p:cNvPr>
          <p:cNvSpPr txBox="1">
            <a:spLocks/>
          </p:cNvSpPr>
          <p:nvPr/>
        </p:nvSpPr>
        <p:spPr>
          <a:xfrm>
            <a:off x="169488" y="211797"/>
            <a:ext cx="6248401" cy="29576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C" sz="800" b="1" spc="300" dirty="0">
                <a:solidFill>
                  <a:schemeClr val="bg1"/>
                </a:solidFill>
              </a:rPr>
              <a:t>TEXTO PARA TEMÁTICA </a:t>
            </a:r>
            <a:r>
              <a:rPr lang="es-EC" sz="800" spc="300" dirty="0">
                <a:solidFill>
                  <a:schemeClr val="bg1"/>
                </a:solidFill>
              </a:rPr>
              <a:t>/ PAXDEM EDDU HUB</a:t>
            </a:r>
          </a:p>
        </p:txBody>
      </p:sp>
      <p:pic>
        <p:nvPicPr>
          <p:cNvPr id="9" name="Imagen 8">
            <a:extLst>
              <a:ext uri="{FF2B5EF4-FFF2-40B4-BE49-F238E27FC236}">
                <a16:creationId xmlns:a16="http://schemas.microsoft.com/office/drawing/2014/main" id="{97297244-AA5C-4598-861C-02C784D00B28}"/>
              </a:ext>
            </a:extLst>
          </p:cNvPr>
          <p:cNvPicPr>
            <a:picLocks noChangeAspect="1"/>
          </p:cNvPicPr>
          <p:nvPr/>
        </p:nvPicPr>
        <p:blipFill>
          <a:blip r:embed="rId2"/>
          <a:stretch>
            <a:fillRect/>
          </a:stretch>
        </p:blipFill>
        <p:spPr>
          <a:xfrm>
            <a:off x="0" y="3220440"/>
            <a:ext cx="2699456" cy="3611434"/>
          </a:xfrm>
          <a:prstGeom prst="rect">
            <a:avLst/>
          </a:prstGeom>
        </p:spPr>
      </p:pic>
      <p:pic>
        <p:nvPicPr>
          <p:cNvPr id="11" name="Imagen 10">
            <a:extLst>
              <a:ext uri="{FF2B5EF4-FFF2-40B4-BE49-F238E27FC236}">
                <a16:creationId xmlns:a16="http://schemas.microsoft.com/office/drawing/2014/main" id="{AE4ADC33-F03A-4C74-90CC-939E14738185}"/>
              </a:ext>
            </a:extLst>
          </p:cNvPr>
          <p:cNvPicPr>
            <a:picLocks noChangeAspect="1"/>
          </p:cNvPicPr>
          <p:nvPr/>
        </p:nvPicPr>
        <p:blipFill>
          <a:blip r:embed="rId3"/>
          <a:stretch>
            <a:fillRect/>
          </a:stretch>
        </p:blipFill>
        <p:spPr>
          <a:xfrm>
            <a:off x="10148704" y="1"/>
            <a:ext cx="2043295" cy="794360"/>
          </a:xfrm>
          <a:prstGeom prst="rect">
            <a:avLst/>
          </a:prstGeom>
        </p:spPr>
      </p:pic>
    </p:spTree>
    <p:extLst>
      <p:ext uri="{BB962C8B-B14F-4D97-AF65-F5344CB8AC3E}">
        <p14:creationId xmlns:p14="http://schemas.microsoft.com/office/powerpoint/2010/main" val="2394246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4">
            <a:extLst>
              <a:ext uri="{FF2B5EF4-FFF2-40B4-BE49-F238E27FC236}">
                <a16:creationId xmlns:a16="http://schemas.microsoft.com/office/drawing/2014/main" id="{75D6A7E9-F89D-463D-85DA-0333631C18E3}"/>
              </a:ext>
            </a:extLst>
          </p:cNvPr>
          <p:cNvSpPr>
            <a:spLocks noGrp="1"/>
          </p:cNvSpPr>
          <p:nvPr>
            <p:ph type="subTitle" idx="1"/>
          </p:nvPr>
        </p:nvSpPr>
        <p:spPr/>
        <p:txBody>
          <a:bodyPr/>
          <a:lstStyle/>
          <a:p>
            <a:endParaRPr lang="es-EC"/>
          </a:p>
        </p:txBody>
      </p:sp>
      <p:pic>
        <p:nvPicPr>
          <p:cNvPr id="3" name="Imagen 2">
            <a:extLst>
              <a:ext uri="{FF2B5EF4-FFF2-40B4-BE49-F238E27FC236}">
                <a16:creationId xmlns:a16="http://schemas.microsoft.com/office/drawing/2014/main" id="{FCA1A15B-B0A8-457D-9471-BB54F4C45FD1}"/>
              </a:ext>
            </a:extLst>
          </p:cNvPr>
          <p:cNvPicPr>
            <a:picLocks noChangeAspect="1"/>
          </p:cNvPicPr>
          <p:nvPr/>
        </p:nvPicPr>
        <p:blipFill>
          <a:blip r:embed="rId2"/>
          <a:stretch>
            <a:fillRect/>
          </a:stretch>
        </p:blipFill>
        <p:spPr>
          <a:xfrm>
            <a:off x="0" y="0"/>
            <a:ext cx="12192000" cy="6858000"/>
          </a:xfrm>
          <a:prstGeom prst="rect">
            <a:avLst/>
          </a:prstGeom>
        </p:spPr>
      </p:pic>
      <p:sp>
        <p:nvSpPr>
          <p:cNvPr id="13" name="Título 1">
            <a:extLst>
              <a:ext uri="{FF2B5EF4-FFF2-40B4-BE49-F238E27FC236}">
                <a16:creationId xmlns:a16="http://schemas.microsoft.com/office/drawing/2014/main" id="{463C59FA-B57B-9D4F-94F3-A8EE81F56D86}"/>
              </a:ext>
            </a:extLst>
          </p:cNvPr>
          <p:cNvSpPr>
            <a:spLocks noGrp="1"/>
          </p:cNvSpPr>
          <p:nvPr>
            <p:ph type="ctrTitle"/>
          </p:nvPr>
        </p:nvSpPr>
        <p:spPr>
          <a:xfrm>
            <a:off x="4899643" y="4407867"/>
            <a:ext cx="2319864" cy="808861"/>
          </a:xfrm>
        </p:spPr>
        <p:txBody>
          <a:bodyPr>
            <a:normAutofit/>
          </a:bodyPr>
          <a:lstStyle/>
          <a:p>
            <a:pPr algn="l"/>
            <a:r>
              <a:rPr lang="es-EC" sz="4800" b="1" dirty="0">
                <a:solidFill>
                  <a:schemeClr val="bg1"/>
                </a:solidFill>
              </a:rPr>
              <a:t>GRACIAS</a:t>
            </a:r>
          </a:p>
        </p:txBody>
      </p:sp>
      <p:cxnSp>
        <p:nvCxnSpPr>
          <p:cNvPr id="16" name="Conector recto 15">
            <a:extLst>
              <a:ext uri="{FF2B5EF4-FFF2-40B4-BE49-F238E27FC236}">
                <a16:creationId xmlns:a16="http://schemas.microsoft.com/office/drawing/2014/main" id="{2A7839A3-83C3-6141-8921-A609BE638850}"/>
              </a:ext>
            </a:extLst>
          </p:cNvPr>
          <p:cNvCxnSpPr>
            <a:cxnSpLocks/>
          </p:cNvCxnSpPr>
          <p:nvPr/>
        </p:nvCxnSpPr>
        <p:spPr>
          <a:xfrm>
            <a:off x="4603680" y="5096188"/>
            <a:ext cx="289227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1" name="Imagen 10">
            <a:extLst>
              <a:ext uri="{FF2B5EF4-FFF2-40B4-BE49-F238E27FC236}">
                <a16:creationId xmlns:a16="http://schemas.microsoft.com/office/drawing/2014/main" id="{AE4ADC33-F03A-4C74-90CC-939E14738185}"/>
              </a:ext>
            </a:extLst>
          </p:cNvPr>
          <p:cNvPicPr>
            <a:picLocks noChangeAspect="1"/>
          </p:cNvPicPr>
          <p:nvPr/>
        </p:nvPicPr>
        <p:blipFill>
          <a:blip r:embed="rId3"/>
          <a:stretch>
            <a:fillRect/>
          </a:stretch>
        </p:blipFill>
        <p:spPr>
          <a:xfrm>
            <a:off x="10148704" y="1"/>
            <a:ext cx="2043295" cy="794360"/>
          </a:xfrm>
          <a:prstGeom prst="rect">
            <a:avLst/>
          </a:prstGeom>
        </p:spPr>
      </p:pic>
    </p:spTree>
    <p:extLst>
      <p:ext uri="{BB962C8B-B14F-4D97-AF65-F5344CB8AC3E}">
        <p14:creationId xmlns:p14="http://schemas.microsoft.com/office/powerpoint/2010/main" val="210820007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468</TotalTime>
  <Words>378</Words>
  <Application>Microsoft Office PowerPoint</Application>
  <PresentationFormat>Panorámica</PresentationFormat>
  <Paragraphs>22</Paragraphs>
  <Slides>9</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9</vt:i4>
      </vt:variant>
    </vt:vector>
  </HeadingPairs>
  <TitlesOfParts>
    <vt:vector size="13" baseType="lpstr">
      <vt:lpstr>Arial</vt:lpstr>
      <vt:lpstr>Calibri</vt:lpstr>
      <vt:lpstr>Calibri Light</vt:lpstr>
      <vt:lpstr>Tema de Office</vt:lpstr>
      <vt:lpstr>Presentación de PowerPoint</vt:lpstr>
      <vt:lpstr>TEXTO PARA TITULAR DE LA PRESENTACIÓN</vt:lpstr>
      <vt:lpstr>Presentación de PowerPoint</vt:lpstr>
      <vt:lpstr>TEXTO PARA TITULAR DEL TEMA</vt:lpstr>
      <vt:lpstr>TEXTO PARA SEPARADOR DE CAPÍTULO OPCIÓN 1</vt:lpstr>
      <vt:lpstr>TEXTO PARA SEPARADOR DE CAPÍTULO OPCIÓN 2</vt:lpstr>
      <vt:lpstr>TEXTO PARA SEPARADOR DE CAPÍTULO OPCIÓN 2</vt:lpstr>
      <vt:lpstr>TEXTO PARA SEPARADOR DE CAPÍTULO OPCIÓN 2</vt:lpstr>
      <vt:lpstr>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Mariuxi Loarte Gonzaga</dc:creator>
  <cp:lastModifiedBy>DIseño KZ</cp:lastModifiedBy>
  <cp:revision>28</cp:revision>
  <dcterms:created xsi:type="dcterms:W3CDTF">2021-08-12T21:14:01Z</dcterms:created>
  <dcterms:modified xsi:type="dcterms:W3CDTF">2023-08-17T19:43:15Z</dcterms:modified>
</cp:coreProperties>
</file>