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4"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8"/>
    <a:srgbClr val="00C08B"/>
    <a:srgbClr val="F0F0F0"/>
    <a:srgbClr val="00B2E3"/>
    <a:srgbClr val="573C81"/>
    <a:srgbClr val="D6EFF9"/>
    <a:srgbClr val="FF251B"/>
    <a:srgbClr val="004A98"/>
    <a:srgbClr val="76BC21"/>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p:cViewPr varScale="1">
        <p:scale>
          <a:sx n="92" d="100"/>
          <a:sy n="92" d="100"/>
        </p:scale>
        <p:origin x="14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29/8/2023</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29/8/2023</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53F1143-7C4C-4ED0-AD9A-4F2CBCF04F06}"/>
              </a:ext>
            </a:extLst>
          </p:cNvPr>
          <p:cNvPicPr>
            <a:picLocks noChangeAspect="1"/>
          </p:cNvPicPr>
          <p:nvPr/>
        </p:nvPicPr>
        <p:blipFill>
          <a:blip r:embed="rId2"/>
          <a:stretch>
            <a:fillRect/>
          </a:stretch>
        </p:blipFill>
        <p:spPr>
          <a:xfrm>
            <a:off x="0" y="-1"/>
            <a:ext cx="12193831" cy="6916189"/>
          </a:xfrm>
          <a:prstGeom prst="rect">
            <a:avLst/>
          </a:prstGeom>
        </p:spPr>
      </p:pic>
      <p:pic>
        <p:nvPicPr>
          <p:cNvPr id="11" name="Imagen 10">
            <a:extLst>
              <a:ext uri="{FF2B5EF4-FFF2-40B4-BE49-F238E27FC236}">
                <a16:creationId xmlns:a16="http://schemas.microsoft.com/office/drawing/2014/main" id="{82660C4D-12EF-4FF0-BFAC-E4986ED2D0F6}"/>
              </a:ext>
            </a:extLst>
          </p:cNvPr>
          <p:cNvPicPr>
            <a:picLocks noChangeAspect="1"/>
          </p:cNvPicPr>
          <p:nvPr/>
        </p:nvPicPr>
        <p:blipFill>
          <a:blip r:embed="rId3"/>
          <a:stretch>
            <a:fillRect/>
          </a:stretch>
        </p:blipFill>
        <p:spPr>
          <a:xfrm>
            <a:off x="1350427" y="698269"/>
            <a:ext cx="6413659" cy="6234545"/>
          </a:xfrm>
          <a:prstGeom prst="rect">
            <a:avLst/>
          </a:prstGeom>
        </p:spPr>
      </p:pic>
      <p:pic>
        <p:nvPicPr>
          <p:cNvPr id="16" name="Imagen 15">
            <a:extLst>
              <a:ext uri="{FF2B5EF4-FFF2-40B4-BE49-F238E27FC236}">
                <a16:creationId xmlns:a16="http://schemas.microsoft.com/office/drawing/2014/main" id="{8C3255A2-B60F-4D1C-9AE3-B981A58A0316}"/>
              </a:ext>
            </a:extLst>
          </p:cNvPr>
          <p:cNvPicPr>
            <a:picLocks noChangeAspect="1"/>
          </p:cNvPicPr>
          <p:nvPr/>
        </p:nvPicPr>
        <p:blipFill>
          <a:blip r:embed="rId4"/>
          <a:stretch>
            <a:fillRect/>
          </a:stretch>
        </p:blipFill>
        <p:spPr>
          <a:xfrm>
            <a:off x="6954973" y="331027"/>
            <a:ext cx="1914705" cy="1780755"/>
          </a:xfrm>
          <a:prstGeom prst="rect">
            <a:avLst/>
          </a:prstGeom>
        </p:spPr>
      </p:pic>
    </p:spTree>
    <p:extLst>
      <p:ext uri="{BB962C8B-B14F-4D97-AF65-F5344CB8AC3E}">
        <p14:creationId xmlns:p14="http://schemas.microsoft.com/office/powerpoint/2010/main" val="828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6E8CA0-4A5C-467F-BDB9-1B3A78BAAA99}"/>
              </a:ext>
            </a:extLst>
          </p:cNvPr>
          <p:cNvSpPr/>
          <p:nvPr/>
        </p:nvSpPr>
        <p:spPr>
          <a:xfrm>
            <a:off x="0" y="1786"/>
            <a:ext cx="12192000" cy="685621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1524000" y="1717589"/>
            <a:ext cx="9144000" cy="1792373"/>
          </a:xfrm>
        </p:spPr>
        <p:txBody>
          <a:bodyPr>
            <a:normAutofit/>
          </a:bodyPr>
          <a:lstStyle/>
          <a:p>
            <a:pPr algn="l"/>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524000" y="3876358"/>
            <a:ext cx="9144000" cy="707992"/>
          </a:xfrm>
        </p:spPr>
        <p:txBody>
          <a:bodyPr>
            <a:normAutofit/>
          </a:bodyPr>
          <a:lstStyle/>
          <a:p>
            <a:pPr algn="l"/>
            <a:r>
              <a:rPr lang="es-EC" sz="2000" dirty="0">
                <a:solidFill>
                  <a:schemeClr val="tx1">
                    <a:lumMod val="50000"/>
                    <a:lumOff val="50000"/>
                  </a:schemeClr>
                </a:solidFill>
              </a:rPr>
              <a:t>Texto para subtítulo o frase de refuerzo</a:t>
            </a:r>
          </a:p>
        </p:txBody>
      </p:sp>
      <p:cxnSp>
        <p:nvCxnSpPr>
          <p:cNvPr id="7" name="Conector recto 6">
            <a:extLst>
              <a:ext uri="{FF2B5EF4-FFF2-40B4-BE49-F238E27FC236}">
                <a16:creationId xmlns:a16="http://schemas.microsoft.com/office/drawing/2014/main" id="{6FBDF2FF-2A74-EF4F-8FAD-C68DE3A610D3}"/>
              </a:ext>
            </a:extLst>
          </p:cNvPr>
          <p:cNvCxnSpPr/>
          <p:nvPr/>
        </p:nvCxnSpPr>
        <p:spPr>
          <a:xfrm>
            <a:off x="1624519" y="3667327"/>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ubtítulo 2">
            <a:extLst>
              <a:ext uri="{FF2B5EF4-FFF2-40B4-BE49-F238E27FC236}">
                <a16:creationId xmlns:a16="http://schemas.microsoft.com/office/drawing/2014/main" id="{7BDAB8D4-E198-4208-851A-AFF39DF93D63}"/>
              </a:ext>
            </a:extLst>
          </p:cNvPr>
          <p:cNvSpPr txBox="1">
            <a:spLocks/>
          </p:cNvSpPr>
          <p:nvPr/>
        </p:nvSpPr>
        <p:spPr>
          <a:xfrm>
            <a:off x="340939" y="211797"/>
            <a:ext cx="6408996"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ISM TEC</a:t>
            </a:r>
          </a:p>
        </p:txBody>
      </p:sp>
      <p:pic>
        <p:nvPicPr>
          <p:cNvPr id="8" name="Imagen 7">
            <a:extLst>
              <a:ext uri="{FF2B5EF4-FFF2-40B4-BE49-F238E27FC236}">
                <a16:creationId xmlns:a16="http://schemas.microsoft.com/office/drawing/2014/main" id="{E5233CDC-C5E3-4A5C-866B-43C2A474B4BB}"/>
              </a:ext>
            </a:extLst>
          </p:cNvPr>
          <p:cNvPicPr>
            <a:picLocks noChangeAspect="1"/>
          </p:cNvPicPr>
          <p:nvPr/>
        </p:nvPicPr>
        <p:blipFill>
          <a:blip r:embed="rId2"/>
          <a:stretch>
            <a:fillRect/>
          </a:stretch>
        </p:blipFill>
        <p:spPr>
          <a:xfrm>
            <a:off x="9983326" y="389774"/>
            <a:ext cx="1790965" cy="510885"/>
          </a:xfrm>
          <a:prstGeom prst="rect">
            <a:avLst/>
          </a:prstGeom>
        </p:spPr>
      </p:pic>
      <p:pic>
        <p:nvPicPr>
          <p:cNvPr id="10" name="Imagen 9">
            <a:extLst>
              <a:ext uri="{FF2B5EF4-FFF2-40B4-BE49-F238E27FC236}">
                <a16:creationId xmlns:a16="http://schemas.microsoft.com/office/drawing/2014/main" id="{511FCA87-9E4C-49FD-B794-C79AB66D2CEF}"/>
              </a:ext>
            </a:extLst>
          </p:cNvPr>
          <p:cNvPicPr>
            <a:picLocks noChangeAspect="1"/>
          </p:cNvPicPr>
          <p:nvPr/>
        </p:nvPicPr>
        <p:blipFill>
          <a:blip r:embed="rId3"/>
          <a:stretch>
            <a:fillRect/>
          </a:stretch>
        </p:blipFill>
        <p:spPr>
          <a:xfrm>
            <a:off x="7988531" y="1473103"/>
            <a:ext cx="4215381" cy="5383112"/>
          </a:xfrm>
          <a:prstGeom prst="rect">
            <a:avLst/>
          </a:prstGeom>
        </p:spPr>
      </p:pic>
      <p:pic>
        <p:nvPicPr>
          <p:cNvPr id="12" name="Imagen 11">
            <a:extLst>
              <a:ext uri="{FF2B5EF4-FFF2-40B4-BE49-F238E27FC236}">
                <a16:creationId xmlns:a16="http://schemas.microsoft.com/office/drawing/2014/main" id="{485E0C1F-C55E-4288-AE05-B6C075592DC6}"/>
              </a:ext>
            </a:extLst>
          </p:cNvPr>
          <p:cNvPicPr>
            <a:picLocks noChangeAspect="1"/>
          </p:cNvPicPr>
          <p:nvPr/>
        </p:nvPicPr>
        <p:blipFill>
          <a:blip r:embed="rId4"/>
          <a:stretch>
            <a:fillRect/>
          </a:stretch>
        </p:blipFill>
        <p:spPr>
          <a:xfrm>
            <a:off x="0" y="5841926"/>
            <a:ext cx="1022465" cy="1016074"/>
          </a:xfrm>
          <a:prstGeom prst="rect">
            <a:avLst/>
          </a:prstGeom>
        </p:spPr>
      </p:pic>
    </p:spTree>
    <p:extLst>
      <p:ext uri="{BB962C8B-B14F-4D97-AF65-F5344CB8AC3E}">
        <p14:creationId xmlns:p14="http://schemas.microsoft.com/office/powerpoint/2010/main" val="10270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05A37D1A-CB36-4789-A139-145463A907D7}"/>
              </a:ext>
            </a:extLst>
          </p:cNvPr>
          <p:cNvSpPr txBox="1">
            <a:spLocks/>
          </p:cNvSpPr>
          <p:nvPr/>
        </p:nvSpPr>
        <p:spPr>
          <a:xfrm>
            <a:off x="340939" y="211797"/>
            <a:ext cx="6408996"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ISM TEC</a:t>
            </a:r>
          </a:p>
        </p:txBody>
      </p:sp>
      <p:pic>
        <p:nvPicPr>
          <p:cNvPr id="9" name="Imagen 8">
            <a:extLst>
              <a:ext uri="{FF2B5EF4-FFF2-40B4-BE49-F238E27FC236}">
                <a16:creationId xmlns:a16="http://schemas.microsoft.com/office/drawing/2014/main" id="{B21B99DE-697C-43BD-A75E-6065F6DA6E10}"/>
              </a:ext>
            </a:extLst>
          </p:cNvPr>
          <p:cNvPicPr>
            <a:picLocks noChangeAspect="1"/>
          </p:cNvPicPr>
          <p:nvPr/>
        </p:nvPicPr>
        <p:blipFill>
          <a:blip r:embed="rId2"/>
          <a:stretch>
            <a:fillRect/>
          </a:stretch>
        </p:blipFill>
        <p:spPr>
          <a:xfrm>
            <a:off x="9983326" y="389774"/>
            <a:ext cx="1790965" cy="510885"/>
          </a:xfrm>
          <a:prstGeom prst="rect">
            <a:avLst/>
          </a:prstGeom>
        </p:spPr>
      </p:pic>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572000"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rgbClr val="293486"/>
                </a:solidFill>
              </a:rPr>
              <a:t>TEXTO PARA TITULAR DEL TEMA</a:t>
            </a:r>
          </a:p>
        </p:txBody>
      </p:sp>
      <p:pic>
        <p:nvPicPr>
          <p:cNvPr id="11" name="Imagen 10">
            <a:extLst>
              <a:ext uri="{FF2B5EF4-FFF2-40B4-BE49-F238E27FC236}">
                <a16:creationId xmlns:a16="http://schemas.microsoft.com/office/drawing/2014/main" id="{1D9F76A6-D625-4D0B-8425-B4FB0A20F300}"/>
              </a:ext>
            </a:extLst>
          </p:cNvPr>
          <p:cNvPicPr>
            <a:picLocks noChangeAspect="1"/>
          </p:cNvPicPr>
          <p:nvPr/>
        </p:nvPicPr>
        <p:blipFill>
          <a:blip r:embed="rId3"/>
          <a:stretch>
            <a:fillRect/>
          </a:stretch>
        </p:blipFill>
        <p:spPr>
          <a:xfrm>
            <a:off x="0" y="5841926"/>
            <a:ext cx="1022465" cy="1016074"/>
          </a:xfrm>
          <a:prstGeom prst="rect">
            <a:avLst/>
          </a:prstGeom>
        </p:spPr>
      </p:pic>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1345B1E-9D37-4082-9C54-DFEC55E565E1}"/>
              </a:ext>
            </a:extLst>
          </p:cNvPr>
          <p:cNvPicPr>
            <a:picLocks noChangeAspect="1"/>
          </p:cNvPicPr>
          <p:nvPr/>
        </p:nvPicPr>
        <p:blipFill>
          <a:blip r:embed="rId2"/>
          <a:stretch>
            <a:fillRect/>
          </a:stretch>
        </p:blipFill>
        <p:spPr>
          <a:xfrm>
            <a:off x="0" y="1210023"/>
            <a:ext cx="3948545" cy="5647976"/>
          </a:xfrm>
          <a:prstGeom prst="rect">
            <a:avLst/>
          </a:prstGeom>
        </p:spPr>
      </p:pic>
      <p:sp>
        <p:nvSpPr>
          <p:cNvPr id="9" name="Subtítulo 2">
            <a:extLst>
              <a:ext uri="{FF2B5EF4-FFF2-40B4-BE49-F238E27FC236}">
                <a16:creationId xmlns:a16="http://schemas.microsoft.com/office/drawing/2014/main" id="{65E5343D-D8F0-4B12-9A7B-C546674CF596}"/>
              </a:ext>
            </a:extLst>
          </p:cNvPr>
          <p:cNvSpPr txBox="1">
            <a:spLocks/>
          </p:cNvSpPr>
          <p:nvPr/>
        </p:nvSpPr>
        <p:spPr>
          <a:xfrm>
            <a:off x="340939" y="211797"/>
            <a:ext cx="6408996"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ISM TEC</a:t>
            </a:r>
          </a:p>
        </p:txBody>
      </p:sp>
      <p:pic>
        <p:nvPicPr>
          <p:cNvPr id="10" name="Imagen 9">
            <a:extLst>
              <a:ext uri="{FF2B5EF4-FFF2-40B4-BE49-F238E27FC236}">
                <a16:creationId xmlns:a16="http://schemas.microsoft.com/office/drawing/2014/main" id="{9CD01692-5EB3-4147-B256-AF4C65CC329C}"/>
              </a:ext>
            </a:extLst>
          </p:cNvPr>
          <p:cNvPicPr>
            <a:picLocks noChangeAspect="1"/>
          </p:cNvPicPr>
          <p:nvPr/>
        </p:nvPicPr>
        <p:blipFill>
          <a:blip r:embed="rId3"/>
          <a:stretch>
            <a:fillRect/>
          </a:stretch>
        </p:blipFill>
        <p:spPr>
          <a:xfrm>
            <a:off x="9983326" y="389774"/>
            <a:ext cx="1790965" cy="510885"/>
          </a:xfrm>
          <a:prstGeom prst="rect">
            <a:avLst/>
          </a:prstGeom>
        </p:spPr>
      </p:pic>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5876471" y="1615050"/>
            <a:ext cx="4750340" cy="628616"/>
          </a:xfrm>
        </p:spPr>
        <p:txBody>
          <a:bodyPr>
            <a:normAutofit/>
          </a:bodyPr>
          <a:lstStyle/>
          <a:p>
            <a:pPr algn="l"/>
            <a:r>
              <a:rPr lang="es-EC" sz="2400" b="1" dirty="0">
                <a:solidFill>
                  <a:srgbClr val="293486"/>
                </a:solidFill>
              </a:rPr>
              <a:t>TEXTO PARA TITULAR DEL TEMA</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5876471" y="2530516"/>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pic>
        <p:nvPicPr>
          <p:cNvPr id="17" name="Imagen 16">
            <a:extLst>
              <a:ext uri="{FF2B5EF4-FFF2-40B4-BE49-F238E27FC236}">
                <a16:creationId xmlns:a16="http://schemas.microsoft.com/office/drawing/2014/main" id="{50554AA7-6AF6-45D6-8A78-FA8487B095EA}"/>
              </a:ext>
            </a:extLst>
          </p:cNvPr>
          <p:cNvPicPr>
            <a:picLocks noChangeAspect="1"/>
          </p:cNvPicPr>
          <p:nvPr/>
        </p:nvPicPr>
        <p:blipFill>
          <a:blip r:embed="rId4"/>
          <a:stretch>
            <a:fillRect/>
          </a:stretch>
        </p:blipFill>
        <p:spPr>
          <a:xfrm>
            <a:off x="0" y="5841926"/>
            <a:ext cx="1022465" cy="1016074"/>
          </a:xfrm>
          <a:prstGeom prst="rect">
            <a:avLst/>
          </a:prstGeom>
        </p:spPr>
      </p:pic>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D3D783F8-D0A0-4DB1-97DE-2D6B06A3714C}"/>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463C59FA-B57B-9D4F-94F3-A8EE81F56D86}"/>
              </a:ext>
            </a:extLst>
          </p:cNvPr>
          <p:cNvSpPr>
            <a:spLocks noGrp="1"/>
          </p:cNvSpPr>
          <p:nvPr>
            <p:ph type="ctrTitle"/>
          </p:nvPr>
        </p:nvSpPr>
        <p:spPr>
          <a:xfrm>
            <a:off x="4323782" y="1636627"/>
            <a:ext cx="6034867" cy="1792373"/>
          </a:xfrm>
        </p:spPr>
        <p:txBody>
          <a:bodyPr>
            <a:normAutofit fontScale="90000"/>
          </a:bodyPr>
          <a:lstStyle/>
          <a:p>
            <a:pPr algn="l"/>
            <a:r>
              <a:rPr lang="es-EC" sz="4800" b="1" dirty="0">
                <a:solidFill>
                  <a:srgbClr val="111F90"/>
                </a:solidFill>
              </a:rPr>
              <a:t>TEXTO PARA SEPARADOR DE CAPÍTULO OPCIÓN 1</a:t>
            </a:r>
          </a:p>
        </p:txBody>
      </p:sp>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323782" y="3795396"/>
            <a:ext cx="6034867" cy="707992"/>
          </a:xfrm>
        </p:spPr>
        <p:txBody>
          <a:bodyPr>
            <a:normAutofit/>
          </a:bodyPr>
          <a:lstStyle/>
          <a:p>
            <a:pPr algn="l"/>
            <a:r>
              <a:rPr lang="es-EC" sz="2000" dirty="0">
                <a:solidFill>
                  <a:srgbClr val="111F90"/>
                </a:solidFill>
              </a:rPr>
              <a:t>Texto para subtítulo o frase de refuerzo</a:t>
            </a:r>
          </a:p>
        </p:txBody>
      </p:sp>
      <p:cxnSp>
        <p:nvCxnSpPr>
          <p:cNvPr id="5" name="Conector recto 4">
            <a:extLst>
              <a:ext uri="{FF2B5EF4-FFF2-40B4-BE49-F238E27FC236}">
                <a16:creationId xmlns:a16="http://schemas.microsoft.com/office/drawing/2014/main" id="{2A7839A3-83C3-6141-8921-A609BE638850}"/>
              </a:ext>
            </a:extLst>
          </p:cNvPr>
          <p:cNvCxnSpPr/>
          <p:nvPr/>
        </p:nvCxnSpPr>
        <p:spPr>
          <a:xfrm>
            <a:off x="5527008"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C29388C3-62C6-493D-95FD-88E6D1B779D1}"/>
              </a:ext>
            </a:extLst>
          </p:cNvPr>
          <p:cNvPicPr>
            <a:picLocks noChangeAspect="1"/>
          </p:cNvPicPr>
          <p:nvPr/>
        </p:nvPicPr>
        <p:blipFill>
          <a:blip r:embed="rId3"/>
          <a:stretch>
            <a:fillRect/>
          </a:stretch>
        </p:blipFill>
        <p:spPr>
          <a:xfrm>
            <a:off x="9983326" y="389774"/>
            <a:ext cx="1790965" cy="510885"/>
          </a:xfrm>
          <a:prstGeom prst="rect">
            <a:avLst/>
          </a:prstGeom>
        </p:spPr>
      </p:pic>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C89301F-BF3D-4891-9BBF-F6A2A9DF7226}"/>
              </a:ext>
            </a:extLst>
          </p:cNvPr>
          <p:cNvSpPr/>
          <p:nvPr/>
        </p:nvSpPr>
        <p:spPr>
          <a:xfrm>
            <a:off x="0" y="1786"/>
            <a:ext cx="12192000" cy="6856214"/>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375245" y="1636627"/>
            <a:ext cx="6034867" cy="1792373"/>
          </a:xfrm>
        </p:spPr>
        <p:txBody>
          <a:bodyPr>
            <a:normAutofit fontScale="90000"/>
          </a:bodyPr>
          <a:lstStyle/>
          <a:p>
            <a:pPr algn="l"/>
            <a:r>
              <a:rPr lang="es-EC" sz="4800" b="1" dirty="0">
                <a:solidFill>
                  <a:schemeClr val="bg1"/>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375245"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5277622"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C698A37D-6DB4-4E3B-9579-B38BA6CDD93F}"/>
              </a:ext>
            </a:extLst>
          </p:cNvPr>
          <p:cNvPicPr>
            <a:picLocks noChangeAspect="1"/>
          </p:cNvPicPr>
          <p:nvPr/>
        </p:nvPicPr>
        <p:blipFill>
          <a:blip r:embed="rId2"/>
          <a:stretch>
            <a:fillRect/>
          </a:stretch>
        </p:blipFill>
        <p:spPr>
          <a:xfrm>
            <a:off x="10462372" y="211797"/>
            <a:ext cx="1411443" cy="403269"/>
          </a:xfrm>
          <a:prstGeom prst="rect">
            <a:avLst/>
          </a:prstGeom>
        </p:spPr>
      </p:pic>
      <p:sp>
        <p:nvSpPr>
          <p:cNvPr id="17" name="Subtítulo 2">
            <a:extLst>
              <a:ext uri="{FF2B5EF4-FFF2-40B4-BE49-F238E27FC236}">
                <a16:creationId xmlns:a16="http://schemas.microsoft.com/office/drawing/2014/main" id="{676F2C3C-954C-48D4-BF6A-70C73AB18ED9}"/>
              </a:ext>
            </a:extLst>
          </p:cNvPr>
          <p:cNvSpPr txBox="1">
            <a:spLocks/>
          </p:cNvSpPr>
          <p:nvPr/>
        </p:nvSpPr>
        <p:spPr>
          <a:xfrm>
            <a:off x="340939" y="211797"/>
            <a:ext cx="6408996"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ISM TEC</a:t>
            </a:r>
          </a:p>
        </p:txBody>
      </p:sp>
      <p:pic>
        <p:nvPicPr>
          <p:cNvPr id="6" name="Imagen 5">
            <a:extLst>
              <a:ext uri="{FF2B5EF4-FFF2-40B4-BE49-F238E27FC236}">
                <a16:creationId xmlns:a16="http://schemas.microsoft.com/office/drawing/2014/main" id="{0334EF75-6B43-4DB0-A58C-E8F41633D26F}"/>
              </a:ext>
            </a:extLst>
          </p:cNvPr>
          <p:cNvPicPr>
            <a:picLocks noChangeAspect="1"/>
          </p:cNvPicPr>
          <p:nvPr/>
        </p:nvPicPr>
        <p:blipFill>
          <a:blip r:embed="rId3"/>
          <a:stretch>
            <a:fillRect/>
          </a:stretch>
        </p:blipFill>
        <p:spPr>
          <a:xfrm>
            <a:off x="0" y="0"/>
            <a:ext cx="3762055" cy="6858000"/>
          </a:xfrm>
          <a:prstGeom prst="rect">
            <a:avLst/>
          </a:prstGeom>
        </p:spPr>
      </p:pic>
    </p:spTree>
    <p:extLst>
      <p:ext uri="{BB962C8B-B14F-4D97-AF65-F5344CB8AC3E}">
        <p14:creationId xmlns:p14="http://schemas.microsoft.com/office/powerpoint/2010/main" val="20457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93EE29A-E0AC-4595-B179-729F466B9504}"/>
              </a:ext>
            </a:extLst>
          </p:cNvPr>
          <p:cNvSpPr/>
          <p:nvPr/>
        </p:nvSpPr>
        <p:spPr>
          <a:xfrm>
            <a:off x="0" y="1786"/>
            <a:ext cx="12192000" cy="6856214"/>
          </a:xfrm>
          <a:prstGeom prst="rect">
            <a:avLst/>
          </a:prstGeom>
          <a:solidFill>
            <a:srgbClr val="00C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87747" y="1636627"/>
            <a:ext cx="6034867" cy="1792373"/>
          </a:xfrm>
        </p:spPr>
        <p:txBody>
          <a:bodyPr>
            <a:normAutofit fontScale="90000"/>
          </a:bodyPr>
          <a:lstStyle/>
          <a:p>
            <a:pPr algn="l"/>
            <a:r>
              <a:rPr lang="es-EC" sz="4800" b="1" dirty="0">
                <a:solidFill>
                  <a:schemeClr val="bg1"/>
                </a:solidFill>
              </a:rPr>
              <a:t>TEXTO PARA SEPARADOR DE CAPÍTULO OPCIÓN 3</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87747"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Subtítulo 2">
            <a:extLst>
              <a:ext uri="{FF2B5EF4-FFF2-40B4-BE49-F238E27FC236}">
                <a16:creationId xmlns:a16="http://schemas.microsoft.com/office/drawing/2014/main" id="{1BEBD4DC-986A-43AD-83B5-472583111578}"/>
              </a:ext>
            </a:extLst>
          </p:cNvPr>
          <p:cNvSpPr txBox="1">
            <a:spLocks/>
          </p:cNvSpPr>
          <p:nvPr/>
        </p:nvSpPr>
        <p:spPr>
          <a:xfrm>
            <a:off x="340939" y="211797"/>
            <a:ext cx="6408996"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ISM TEC</a:t>
            </a:r>
          </a:p>
        </p:txBody>
      </p:sp>
      <p:pic>
        <p:nvPicPr>
          <p:cNvPr id="11" name="Imagen 10">
            <a:extLst>
              <a:ext uri="{FF2B5EF4-FFF2-40B4-BE49-F238E27FC236}">
                <a16:creationId xmlns:a16="http://schemas.microsoft.com/office/drawing/2014/main" id="{B2A4CC4A-CB80-46B4-801F-A56ABA2CD7F9}"/>
              </a:ext>
            </a:extLst>
          </p:cNvPr>
          <p:cNvPicPr>
            <a:picLocks noChangeAspect="1"/>
          </p:cNvPicPr>
          <p:nvPr/>
        </p:nvPicPr>
        <p:blipFill>
          <a:blip r:embed="rId2"/>
          <a:stretch>
            <a:fillRect/>
          </a:stretch>
        </p:blipFill>
        <p:spPr>
          <a:xfrm>
            <a:off x="10462372" y="211797"/>
            <a:ext cx="1411443" cy="403269"/>
          </a:xfrm>
          <a:prstGeom prst="rect">
            <a:avLst/>
          </a:prstGeom>
        </p:spPr>
      </p:pic>
      <p:pic>
        <p:nvPicPr>
          <p:cNvPr id="14" name="Imagen 13">
            <a:extLst>
              <a:ext uri="{FF2B5EF4-FFF2-40B4-BE49-F238E27FC236}">
                <a16:creationId xmlns:a16="http://schemas.microsoft.com/office/drawing/2014/main" id="{83044484-EBDF-430B-ADCA-403F9B81CAED}"/>
              </a:ext>
            </a:extLst>
          </p:cNvPr>
          <p:cNvPicPr>
            <a:picLocks noChangeAspect="1"/>
          </p:cNvPicPr>
          <p:nvPr/>
        </p:nvPicPr>
        <p:blipFill>
          <a:blip r:embed="rId3"/>
          <a:stretch>
            <a:fillRect/>
          </a:stretch>
        </p:blipFill>
        <p:spPr>
          <a:xfrm flipH="1">
            <a:off x="-16626" y="2094808"/>
            <a:ext cx="3735048" cy="4769719"/>
          </a:xfrm>
          <a:prstGeom prst="rect">
            <a:avLst/>
          </a:prstGeom>
        </p:spPr>
      </p:pic>
    </p:spTree>
    <p:extLst>
      <p:ext uri="{BB962C8B-B14F-4D97-AF65-F5344CB8AC3E}">
        <p14:creationId xmlns:p14="http://schemas.microsoft.com/office/powerpoint/2010/main" val="6907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A8F5BBB-BF4E-4BA0-9E66-A7959DBBC1D2}"/>
              </a:ext>
            </a:extLst>
          </p:cNvPr>
          <p:cNvSpPr>
            <a:spLocks noGrp="1"/>
          </p:cNvSpPr>
          <p:nvPr>
            <p:ph type="ctrTitle"/>
          </p:nvPr>
        </p:nvSpPr>
        <p:spPr/>
        <p:txBody>
          <a:bodyPr/>
          <a:lstStyle/>
          <a:p>
            <a:endParaRPr lang="es-EC" dirty="0"/>
          </a:p>
        </p:txBody>
      </p:sp>
      <p:pic>
        <p:nvPicPr>
          <p:cNvPr id="8" name="Imagen 7">
            <a:extLst>
              <a:ext uri="{FF2B5EF4-FFF2-40B4-BE49-F238E27FC236}">
                <a16:creationId xmlns:a16="http://schemas.microsoft.com/office/drawing/2014/main" id="{5A6B1A9A-E3CE-4019-B45B-91E73205F8D5}"/>
              </a:ext>
            </a:extLst>
          </p:cNvPr>
          <p:cNvPicPr>
            <a:picLocks noChangeAspect="1"/>
          </p:cNvPicPr>
          <p:nvPr/>
        </p:nvPicPr>
        <p:blipFill>
          <a:blip r:embed="rId2"/>
          <a:stretch>
            <a:fillRect/>
          </a:stretch>
        </p:blipFill>
        <p:spPr>
          <a:xfrm>
            <a:off x="-58189" y="-91016"/>
            <a:ext cx="12311149" cy="6949016"/>
          </a:xfrm>
          <a:prstGeom prst="rect">
            <a:avLst/>
          </a:prstGeom>
        </p:spPr>
      </p:pic>
      <p:pic>
        <p:nvPicPr>
          <p:cNvPr id="3" name="Imagen 2">
            <a:extLst>
              <a:ext uri="{FF2B5EF4-FFF2-40B4-BE49-F238E27FC236}">
                <a16:creationId xmlns:a16="http://schemas.microsoft.com/office/drawing/2014/main" id="{1163528E-5990-46FB-A34F-159B2629F692}"/>
              </a:ext>
            </a:extLst>
          </p:cNvPr>
          <p:cNvPicPr>
            <a:picLocks noChangeAspect="1"/>
          </p:cNvPicPr>
          <p:nvPr/>
        </p:nvPicPr>
        <p:blipFill>
          <a:blip r:embed="rId3"/>
          <a:stretch>
            <a:fillRect/>
          </a:stretch>
        </p:blipFill>
        <p:spPr>
          <a:xfrm>
            <a:off x="4711524" y="2223601"/>
            <a:ext cx="2768953" cy="2564686"/>
          </a:xfrm>
          <a:prstGeom prst="rect">
            <a:avLst/>
          </a:prstGeom>
        </p:spPr>
      </p:pic>
    </p:spTree>
    <p:extLst>
      <p:ext uri="{BB962C8B-B14F-4D97-AF65-F5344CB8AC3E}">
        <p14:creationId xmlns:p14="http://schemas.microsoft.com/office/powerpoint/2010/main" val="21082000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351</Words>
  <Application>Microsoft Office PowerPoint</Application>
  <PresentationFormat>Panorámica</PresentationFormat>
  <Paragraphs>18</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TEXTO PARA TITULAR DE LA PRESENTACIÓN</vt:lpstr>
      <vt:lpstr>Presentación de PowerPoint</vt:lpstr>
      <vt:lpstr>TEXTO PARA TITULAR DEL TEMA</vt:lpstr>
      <vt:lpstr>TEXTO PARA SEPARADOR DE CAPÍTULO OPCIÓN 1</vt:lpstr>
      <vt:lpstr>TEXTO PARA SEPARADOR DE CAPÍTULO OPCIÓN 2</vt:lpstr>
      <vt:lpstr>TEXTO PARA SEPARADOR DE CAPÍTULO OPCIÓN 3</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66</cp:revision>
  <dcterms:created xsi:type="dcterms:W3CDTF">2021-08-12T21:14:01Z</dcterms:created>
  <dcterms:modified xsi:type="dcterms:W3CDTF">2023-08-29T20:11:14Z</dcterms:modified>
</cp:coreProperties>
</file>