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1" r:id="rId6"/>
    <p:sldId id="260" r:id="rId7"/>
    <p:sldId id="262" r:id="rId8"/>
    <p:sldId id="264" r:id="rId9"/>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2E3"/>
    <a:srgbClr val="573C81"/>
    <a:srgbClr val="D6EFF9"/>
    <a:srgbClr val="FF251B"/>
    <a:srgbClr val="004A98"/>
    <a:srgbClr val="76BC21"/>
    <a:srgbClr val="E5E5E5"/>
    <a:srgbClr val="E9E9EA"/>
    <a:srgbClr val="293486"/>
    <a:srgbClr val="111F9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4674"/>
  </p:normalViewPr>
  <p:slideViewPr>
    <p:cSldViewPr snapToGrid="0" snapToObjects="1">
      <p:cViewPr>
        <p:scale>
          <a:sx n="84" d="100"/>
          <a:sy n="84" d="100"/>
        </p:scale>
        <p:origin x="378" y="2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D10E0-65C2-624F-98DE-3549E3E09EF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ED245C84-EF6F-114E-B12D-FA7CF93E1E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ACB01B50-8001-E84D-8352-0C3AA5FFBF86}"/>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5" name="Marcador de pie de página 4">
            <a:extLst>
              <a:ext uri="{FF2B5EF4-FFF2-40B4-BE49-F238E27FC236}">
                <a16:creationId xmlns:a16="http://schemas.microsoft.com/office/drawing/2014/main" id="{2AE32CCE-46C8-BE49-B4C1-550350E7856A}"/>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7735559-1CC7-BD46-B613-C808FD10F5F5}"/>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8399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A8A598-CE11-1C41-9D4A-29C9EB50BFE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8ED85B25-E049-6B4F-93A9-A541F816D33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430640FD-5AB0-C849-8716-D3C0E5134A51}"/>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5" name="Marcador de pie de página 4">
            <a:extLst>
              <a:ext uri="{FF2B5EF4-FFF2-40B4-BE49-F238E27FC236}">
                <a16:creationId xmlns:a16="http://schemas.microsoft.com/office/drawing/2014/main" id="{F8BB42DA-BDAF-1E43-B5E5-4191A36C7B48}"/>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26C9A286-B414-4E4C-A8B3-59175E0C7229}"/>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88102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D165609-BA2D-584A-BA98-4B9FB48359BB}"/>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EC"/>
          </a:p>
        </p:txBody>
      </p:sp>
      <p:sp>
        <p:nvSpPr>
          <p:cNvPr id="3" name="Marcador de texto vertical 2">
            <a:extLst>
              <a:ext uri="{FF2B5EF4-FFF2-40B4-BE49-F238E27FC236}">
                <a16:creationId xmlns:a16="http://schemas.microsoft.com/office/drawing/2014/main" id="{5890670D-C890-A040-BAD4-78D6FB6AAD41}"/>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667EE92A-A404-5A4B-9311-8CCFE7BC57B8}"/>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5" name="Marcador de pie de página 4">
            <a:extLst>
              <a:ext uri="{FF2B5EF4-FFF2-40B4-BE49-F238E27FC236}">
                <a16:creationId xmlns:a16="http://schemas.microsoft.com/office/drawing/2014/main" id="{D7A31E45-FE6A-7144-92BA-4A7749706825}"/>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AB383422-55A3-C540-8BB2-43CE3C6AC28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43656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647EDD-502A-2F49-9A78-932C7166DD46}"/>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2961D259-02D9-9342-B539-3A37E0E1A84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242BC08E-6672-DD49-9349-9BCB5F3BAE7F}"/>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5" name="Marcador de pie de página 4">
            <a:extLst>
              <a:ext uri="{FF2B5EF4-FFF2-40B4-BE49-F238E27FC236}">
                <a16:creationId xmlns:a16="http://schemas.microsoft.com/office/drawing/2014/main" id="{CEF18AEB-241D-1343-9B9D-1E750709E996}"/>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7295D771-C2A0-A747-B8DD-27460BC0691C}"/>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090981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03BBFA-F5DA-2C48-A5B0-7AA7A2D10FC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7CCDC307-D1D6-8D4A-93BA-24A63A832E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4294D586-1404-FE4E-A6DB-462F70CBFAFE}"/>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5" name="Marcador de pie de página 4">
            <a:extLst>
              <a:ext uri="{FF2B5EF4-FFF2-40B4-BE49-F238E27FC236}">
                <a16:creationId xmlns:a16="http://schemas.microsoft.com/office/drawing/2014/main" id="{393BC9EB-3688-3C4B-8814-6F8ED8D1E8E4}"/>
              </a:ext>
            </a:extLst>
          </p:cNvPr>
          <p:cNvSpPr>
            <a:spLocks noGrp="1"/>
          </p:cNvSpPr>
          <p:nvPr>
            <p:ph type="ftr" sz="quarter" idx="11"/>
          </p:nvPr>
        </p:nvSpPr>
        <p:spPr/>
        <p:txBody>
          <a:bodyPr/>
          <a:lstStyle/>
          <a:p>
            <a:endParaRPr lang="es-EC"/>
          </a:p>
        </p:txBody>
      </p:sp>
      <p:sp>
        <p:nvSpPr>
          <p:cNvPr id="6" name="Marcador de número de diapositiva 5">
            <a:extLst>
              <a:ext uri="{FF2B5EF4-FFF2-40B4-BE49-F238E27FC236}">
                <a16:creationId xmlns:a16="http://schemas.microsoft.com/office/drawing/2014/main" id="{B29ED723-3CC7-A042-AEC6-F81D253EC25E}"/>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7530977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07409D-D44A-304F-9A8B-8345F3B5C868}"/>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BF8E034E-0D3C-5743-914C-03DC16726A6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contenido 3">
            <a:extLst>
              <a:ext uri="{FF2B5EF4-FFF2-40B4-BE49-F238E27FC236}">
                <a16:creationId xmlns:a16="http://schemas.microsoft.com/office/drawing/2014/main" id="{F6F339BF-7090-5A4D-93A7-32DE67FA911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fecha 4">
            <a:extLst>
              <a:ext uri="{FF2B5EF4-FFF2-40B4-BE49-F238E27FC236}">
                <a16:creationId xmlns:a16="http://schemas.microsoft.com/office/drawing/2014/main" id="{50AA9473-8907-C84D-9ED1-5C6F6069D8EC}"/>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6" name="Marcador de pie de página 5">
            <a:extLst>
              <a:ext uri="{FF2B5EF4-FFF2-40B4-BE49-F238E27FC236}">
                <a16:creationId xmlns:a16="http://schemas.microsoft.com/office/drawing/2014/main" id="{9DD503C9-9856-0F4F-83BD-9EB0B36FA4F5}"/>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E07734A6-5174-8A46-9292-6EED2A0B1312}"/>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5620660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CD4CB9-3BDB-5442-B638-B443D467590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20662EAF-B990-A247-99B8-F083A1C3526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3237568-9DC7-164F-B859-08024A309C0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5" name="Marcador de texto 4">
            <a:extLst>
              <a:ext uri="{FF2B5EF4-FFF2-40B4-BE49-F238E27FC236}">
                <a16:creationId xmlns:a16="http://schemas.microsoft.com/office/drawing/2014/main" id="{3A8A2C57-F23C-D24D-84EB-B62ABBBF1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4650748B-919D-B542-AD9B-EE87A64ED68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7" name="Marcador de fecha 6">
            <a:extLst>
              <a:ext uri="{FF2B5EF4-FFF2-40B4-BE49-F238E27FC236}">
                <a16:creationId xmlns:a16="http://schemas.microsoft.com/office/drawing/2014/main" id="{20FD1E12-2FEB-844F-A876-2181A519DC5E}"/>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8" name="Marcador de pie de página 7">
            <a:extLst>
              <a:ext uri="{FF2B5EF4-FFF2-40B4-BE49-F238E27FC236}">
                <a16:creationId xmlns:a16="http://schemas.microsoft.com/office/drawing/2014/main" id="{77AEE9E7-2962-9D4D-A853-340AB889CB67}"/>
              </a:ext>
            </a:extLst>
          </p:cNvPr>
          <p:cNvSpPr>
            <a:spLocks noGrp="1"/>
          </p:cNvSpPr>
          <p:nvPr>
            <p:ph type="ftr" sz="quarter" idx="11"/>
          </p:nvPr>
        </p:nvSpPr>
        <p:spPr/>
        <p:txBody>
          <a:bodyPr/>
          <a:lstStyle/>
          <a:p>
            <a:endParaRPr lang="es-EC"/>
          </a:p>
        </p:txBody>
      </p:sp>
      <p:sp>
        <p:nvSpPr>
          <p:cNvPr id="9" name="Marcador de número de diapositiva 8">
            <a:extLst>
              <a:ext uri="{FF2B5EF4-FFF2-40B4-BE49-F238E27FC236}">
                <a16:creationId xmlns:a16="http://schemas.microsoft.com/office/drawing/2014/main" id="{E0F59321-35ED-6147-BBE5-133385C154B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7368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AB412E-3143-7D4B-A97E-76BC571AE163}"/>
              </a:ext>
            </a:extLst>
          </p:cNvPr>
          <p:cNvSpPr>
            <a:spLocks noGrp="1"/>
          </p:cNvSpPr>
          <p:nvPr>
            <p:ph type="title"/>
          </p:nvPr>
        </p:nvSpPr>
        <p:spPr/>
        <p:txBody>
          <a:bodyPr/>
          <a:lstStyle/>
          <a:p>
            <a:r>
              <a:rPr lang="es-ES"/>
              <a:t>Haga clic para modificar el estilo de título del patrón</a:t>
            </a:r>
            <a:endParaRPr lang="es-EC"/>
          </a:p>
        </p:txBody>
      </p:sp>
      <p:sp>
        <p:nvSpPr>
          <p:cNvPr id="3" name="Marcador de fecha 2">
            <a:extLst>
              <a:ext uri="{FF2B5EF4-FFF2-40B4-BE49-F238E27FC236}">
                <a16:creationId xmlns:a16="http://schemas.microsoft.com/office/drawing/2014/main" id="{BE9B0FAB-4E0E-334F-86A3-C00F29513D79}"/>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4" name="Marcador de pie de página 3">
            <a:extLst>
              <a:ext uri="{FF2B5EF4-FFF2-40B4-BE49-F238E27FC236}">
                <a16:creationId xmlns:a16="http://schemas.microsoft.com/office/drawing/2014/main" id="{FD108F6B-6D54-0B49-9A74-ED2E1D435E45}"/>
              </a:ext>
            </a:extLst>
          </p:cNvPr>
          <p:cNvSpPr>
            <a:spLocks noGrp="1"/>
          </p:cNvSpPr>
          <p:nvPr>
            <p:ph type="ftr" sz="quarter" idx="11"/>
          </p:nvPr>
        </p:nvSpPr>
        <p:spPr/>
        <p:txBody>
          <a:bodyPr/>
          <a:lstStyle/>
          <a:p>
            <a:endParaRPr lang="es-EC"/>
          </a:p>
        </p:txBody>
      </p:sp>
      <p:sp>
        <p:nvSpPr>
          <p:cNvPr id="5" name="Marcador de número de diapositiva 4">
            <a:extLst>
              <a:ext uri="{FF2B5EF4-FFF2-40B4-BE49-F238E27FC236}">
                <a16:creationId xmlns:a16="http://schemas.microsoft.com/office/drawing/2014/main" id="{42EBE066-7468-334B-888F-AB4C7C8D860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250361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BB7310FD-979D-A143-AAAF-BBA1FB6E95FA}"/>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3" name="Marcador de pie de página 2">
            <a:extLst>
              <a:ext uri="{FF2B5EF4-FFF2-40B4-BE49-F238E27FC236}">
                <a16:creationId xmlns:a16="http://schemas.microsoft.com/office/drawing/2014/main" id="{7C52F42B-69CB-F249-A3C3-E5F6DF755678}"/>
              </a:ext>
            </a:extLst>
          </p:cNvPr>
          <p:cNvSpPr>
            <a:spLocks noGrp="1"/>
          </p:cNvSpPr>
          <p:nvPr>
            <p:ph type="ftr" sz="quarter" idx="11"/>
          </p:nvPr>
        </p:nvSpPr>
        <p:spPr/>
        <p:txBody>
          <a:bodyPr/>
          <a:lstStyle/>
          <a:p>
            <a:endParaRPr lang="es-EC"/>
          </a:p>
        </p:txBody>
      </p:sp>
      <p:sp>
        <p:nvSpPr>
          <p:cNvPr id="4" name="Marcador de número de diapositiva 3">
            <a:extLst>
              <a:ext uri="{FF2B5EF4-FFF2-40B4-BE49-F238E27FC236}">
                <a16:creationId xmlns:a16="http://schemas.microsoft.com/office/drawing/2014/main" id="{60870AB9-B1F7-2843-8AEE-C92FA9EF8A6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654226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21AD38-776A-7C45-8307-6F451F16E1C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contenido 2">
            <a:extLst>
              <a:ext uri="{FF2B5EF4-FFF2-40B4-BE49-F238E27FC236}">
                <a16:creationId xmlns:a16="http://schemas.microsoft.com/office/drawing/2014/main" id="{6E2F915D-2496-B948-BDD0-DE3F042BE6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texto 3">
            <a:extLst>
              <a:ext uri="{FF2B5EF4-FFF2-40B4-BE49-F238E27FC236}">
                <a16:creationId xmlns:a16="http://schemas.microsoft.com/office/drawing/2014/main" id="{CBAF9459-DB04-DE43-A014-905F54CF86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6524D15-47D2-664A-A4B1-1D73B7870263}"/>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6" name="Marcador de pie de página 5">
            <a:extLst>
              <a:ext uri="{FF2B5EF4-FFF2-40B4-BE49-F238E27FC236}">
                <a16:creationId xmlns:a16="http://schemas.microsoft.com/office/drawing/2014/main" id="{37297B5C-B8AE-F34A-A3C5-8A1C2AE13598}"/>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AD4FEBA9-0AF5-F64E-A812-8A84D06C6614}"/>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3356961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A33A0B-BB18-8445-B274-D8466F35D03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EC"/>
          </a:p>
        </p:txBody>
      </p:sp>
      <p:sp>
        <p:nvSpPr>
          <p:cNvPr id="3" name="Marcador de posición de imagen 2">
            <a:extLst>
              <a:ext uri="{FF2B5EF4-FFF2-40B4-BE49-F238E27FC236}">
                <a16:creationId xmlns:a16="http://schemas.microsoft.com/office/drawing/2014/main" id="{DAE0F07A-CCBE-BE42-98DD-573F5F31B97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a:extLst>
              <a:ext uri="{FF2B5EF4-FFF2-40B4-BE49-F238E27FC236}">
                <a16:creationId xmlns:a16="http://schemas.microsoft.com/office/drawing/2014/main" id="{0A1309F2-E730-5446-A34E-DF710AEFDE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D04E253-D105-1D47-A60A-CAB50034B14A}"/>
              </a:ext>
            </a:extLst>
          </p:cNvPr>
          <p:cNvSpPr>
            <a:spLocks noGrp="1"/>
          </p:cNvSpPr>
          <p:nvPr>
            <p:ph type="dt" sz="half" idx="10"/>
          </p:nvPr>
        </p:nvSpPr>
        <p:spPr/>
        <p:txBody>
          <a:bodyPr/>
          <a:lstStyle/>
          <a:p>
            <a:fld id="{0E3124A8-03F3-0B44-8822-34E3E16B457F}" type="datetimeFigureOut">
              <a:rPr lang="es-EC" smtClean="0"/>
              <a:t>18/8/2023</a:t>
            </a:fld>
            <a:endParaRPr lang="es-EC"/>
          </a:p>
        </p:txBody>
      </p:sp>
      <p:sp>
        <p:nvSpPr>
          <p:cNvPr id="6" name="Marcador de pie de página 5">
            <a:extLst>
              <a:ext uri="{FF2B5EF4-FFF2-40B4-BE49-F238E27FC236}">
                <a16:creationId xmlns:a16="http://schemas.microsoft.com/office/drawing/2014/main" id="{A2D6C784-7CB2-D542-8D76-DDA87C7FD784}"/>
              </a:ext>
            </a:extLst>
          </p:cNvPr>
          <p:cNvSpPr>
            <a:spLocks noGrp="1"/>
          </p:cNvSpPr>
          <p:nvPr>
            <p:ph type="ftr" sz="quarter" idx="11"/>
          </p:nvPr>
        </p:nvSpPr>
        <p:spPr/>
        <p:txBody>
          <a:bodyPr/>
          <a:lstStyle/>
          <a:p>
            <a:endParaRPr lang="es-EC"/>
          </a:p>
        </p:txBody>
      </p:sp>
      <p:sp>
        <p:nvSpPr>
          <p:cNvPr id="7" name="Marcador de número de diapositiva 6">
            <a:extLst>
              <a:ext uri="{FF2B5EF4-FFF2-40B4-BE49-F238E27FC236}">
                <a16:creationId xmlns:a16="http://schemas.microsoft.com/office/drawing/2014/main" id="{0CD57476-75BF-2D47-B92A-ACB916B8BC13}"/>
              </a:ext>
            </a:extLst>
          </p:cNvPr>
          <p:cNvSpPr>
            <a:spLocks noGrp="1"/>
          </p:cNvSpPr>
          <p:nvPr>
            <p:ph type="sldNum" sz="quarter" idx="12"/>
          </p:nvPr>
        </p:nvSpPr>
        <p:spPr/>
        <p:txBody>
          <a:bodyPr/>
          <a:lstStyle/>
          <a:p>
            <a:fld id="{69548F0D-1555-6349-BEBF-02A735175B91}" type="slidenum">
              <a:rPr lang="es-EC" smtClean="0"/>
              <a:t>‹Nº›</a:t>
            </a:fld>
            <a:endParaRPr lang="es-EC"/>
          </a:p>
        </p:txBody>
      </p:sp>
    </p:spTree>
    <p:extLst>
      <p:ext uri="{BB962C8B-B14F-4D97-AF65-F5344CB8AC3E}">
        <p14:creationId xmlns:p14="http://schemas.microsoft.com/office/powerpoint/2010/main" val="1188073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A463CA9-DC51-1D48-8DBB-9432B52B90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EC"/>
          </a:p>
        </p:txBody>
      </p:sp>
      <p:sp>
        <p:nvSpPr>
          <p:cNvPr id="3" name="Marcador de texto 2">
            <a:extLst>
              <a:ext uri="{FF2B5EF4-FFF2-40B4-BE49-F238E27FC236}">
                <a16:creationId xmlns:a16="http://schemas.microsoft.com/office/drawing/2014/main" id="{D7E050BE-DBF7-0643-8669-1A81D8508C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4" name="Marcador de fecha 3">
            <a:extLst>
              <a:ext uri="{FF2B5EF4-FFF2-40B4-BE49-F238E27FC236}">
                <a16:creationId xmlns:a16="http://schemas.microsoft.com/office/drawing/2014/main" id="{9540DFBE-2B8D-EE46-AEBF-F83364CCBD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3124A8-03F3-0B44-8822-34E3E16B457F}" type="datetimeFigureOut">
              <a:rPr lang="es-EC" smtClean="0"/>
              <a:t>18/8/2023</a:t>
            </a:fld>
            <a:endParaRPr lang="es-EC"/>
          </a:p>
        </p:txBody>
      </p:sp>
      <p:sp>
        <p:nvSpPr>
          <p:cNvPr id="5" name="Marcador de pie de página 4">
            <a:extLst>
              <a:ext uri="{FF2B5EF4-FFF2-40B4-BE49-F238E27FC236}">
                <a16:creationId xmlns:a16="http://schemas.microsoft.com/office/drawing/2014/main" id="{EE50A216-7C1C-F14B-91F2-93CFB7BC4C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a:extLst>
              <a:ext uri="{FF2B5EF4-FFF2-40B4-BE49-F238E27FC236}">
                <a16:creationId xmlns:a16="http://schemas.microsoft.com/office/drawing/2014/main" id="{D9FFA13C-CE7B-1748-9F5D-C2A3ACB006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48F0D-1555-6349-BEBF-02A735175B91}" type="slidenum">
              <a:rPr lang="es-EC" smtClean="0"/>
              <a:t>‹Nº›</a:t>
            </a:fld>
            <a:endParaRPr lang="es-EC"/>
          </a:p>
        </p:txBody>
      </p:sp>
    </p:spTree>
    <p:extLst>
      <p:ext uri="{BB962C8B-B14F-4D97-AF65-F5344CB8AC3E}">
        <p14:creationId xmlns:p14="http://schemas.microsoft.com/office/powerpoint/2010/main" val="10657334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13DB7531-1FB7-48F8-84CE-210631408DE6}"/>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8CA615A4-52CA-4CD2-9803-352FF808941A}"/>
              </a:ext>
            </a:extLst>
          </p:cNvPr>
          <p:cNvPicPr>
            <a:picLocks noChangeAspect="1"/>
          </p:cNvPicPr>
          <p:nvPr/>
        </p:nvPicPr>
        <p:blipFill>
          <a:blip r:embed="rId3"/>
          <a:stretch>
            <a:fillRect/>
          </a:stretch>
        </p:blipFill>
        <p:spPr>
          <a:xfrm>
            <a:off x="977305" y="2775098"/>
            <a:ext cx="3593243" cy="1179178"/>
          </a:xfrm>
          <a:prstGeom prst="rect">
            <a:avLst/>
          </a:prstGeom>
        </p:spPr>
      </p:pic>
      <p:pic>
        <p:nvPicPr>
          <p:cNvPr id="12" name="Imagen 11">
            <a:extLst>
              <a:ext uri="{FF2B5EF4-FFF2-40B4-BE49-F238E27FC236}">
                <a16:creationId xmlns:a16="http://schemas.microsoft.com/office/drawing/2014/main" id="{658F79B8-7DAC-4A18-817A-5041D8E11E96}"/>
              </a:ext>
            </a:extLst>
          </p:cNvPr>
          <p:cNvPicPr>
            <a:picLocks noChangeAspect="1"/>
          </p:cNvPicPr>
          <p:nvPr/>
        </p:nvPicPr>
        <p:blipFill>
          <a:blip r:embed="rId4"/>
          <a:stretch>
            <a:fillRect/>
          </a:stretch>
        </p:blipFill>
        <p:spPr>
          <a:xfrm>
            <a:off x="4859079" y="490500"/>
            <a:ext cx="5385923" cy="6367500"/>
          </a:xfrm>
          <a:prstGeom prst="rect">
            <a:avLst/>
          </a:prstGeom>
        </p:spPr>
      </p:pic>
    </p:spTree>
    <p:extLst>
      <p:ext uri="{BB962C8B-B14F-4D97-AF65-F5344CB8AC3E}">
        <p14:creationId xmlns:p14="http://schemas.microsoft.com/office/powerpoint/2010/main" val="8281883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76E8CA0-4A5C-467F-BDB9-1B3A78BAAA99}"/>
              </a:ext>
            </a:extLst>
          </p:cNvPr>
          <p:cNvSpPr/>
          <p:nvPr/>
        </p:nvSpPr>
        <p:spPr>
          <a:xfrm>
            <a:off x="0" y="1786"/>
            <a:ext cx="12192000" cy="6856214"/>
          </a:xfrm>
          <a:prstGeom prst="rect">
            <a:avLst/>
          </a:prstGeom>
          <a:solidFill>
            <a:srgbClr val="D6EF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1524000" y="1717589"/>
            <a:ext cx="9144000" cy="1792373"/>
          </a:xfrm>
        </p:spPr>
        <p:txBody>
          <a:bodyPr>
            <a:normAutofit/>
          </a:bodyPr>
          <a:lstStyle/>
          <a:p>
            <a:pPr algn="l"/>
            <a:r>
              <a:rPr lang="es-EC" sz="4800" b="1" dirty="0">
                <a:solidFill>
                  <a:schemeClr val="tx1">
                    <a:lumMod val="50000"/>
                    <a:lumOff val="50000"/>
                  </a:schemeClr>
                </a:solidFill>
              </a:rPr>
              <a:t>TEXTO PARA TITULAR</a:t>
            </a:r>
            <a:br>
              <a:rPr lang="es-EC" sz="4800" b="1" dirty="0">
                <a:solidFill>
                  <a:schemeClr val="tx1">
                    <a:lumMod val="50000"/>
                    <a:lumOff val="50000"/>
                  </a:schemeClr>
                </a:solidFill>
              </a:rPr>
            </a:br>
            <a:r>
              <a:rPr lang="es-EC" sz="4800" b="1" dirty="0">
                <a:solidFill>
                  <a:schemeClr val="tx1">
                    <a:lumMod val="50000"/>
                    <a:lumOff val="50000"/>
                  </a:schemeClr>
                </a:solidFill>
              </a:rPr>
              <a:t>DE LA PRESENTACIÓN</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524000" y="3876358"/>
            <a:ext cx="9144000" cy="707992"/>
          </a:xfrm>
        </p:spPr>
        <p:txBody>
          <a:bodyPr>
            <a:normAutofit/>
          </a:bodyPr>
          <a:lstStyle/>
          <a:p>
            <a:pPr algn="l"/>
            <a:r>
              <a:rPr lang="es-EC" sz="2000" dirty="0">
                <a:solidFill>
                  <a:schemeClr val="tx1">
                    <a:lumMod val="50000"/>
                    <a:lumOff val="50000"/>
                  </a:schemeClr>
                </a:solidFill>
              </a:rPr>
              <a:t>Texto para subtítulo o frase de refuerzo</a:t>
            </a:r>
          </a:p>
        </p:txBody>
      </p:sp>
      <p:cxnSp>
        <p:nvCxnSpPr>
          <p:cNvPr id="7" name="Conector recto 6">
            <a:extLst>
              <a:ext uri="{FF2B5EF4-FFF2-40B4-BE49-F238E27FC236}">
                <a16:creationId xmlns:a16="http://schemas.microsoft.com/office/drawing/2014/main" id="{6FBDF2FF-2A74-EF4F-8FAD-C68DE3A610D3}"/>
              </a:ext>
            </a:extLst>
          </p:cNvPr>
          <p:cNvCxnSpPr/>
          <p:nvPr/>
        </p:nvCxnSpPr>
        <p:spPr>
          <a:xfrm>
            <a:off x="1624519" y="3667327"/>
            <a:ext cx="362841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6" name="Imagen 5">
            <a:extLst>
              <a:ext uri="{FF2B5EF4-FFF2-40B4-BE49-F238E27FC236}">
                <a16:creationId xmlns:a16="http://schemas.microsoft.com/office/drawing/2014/main" id="{E4570DD6-8747-4A8B-9847-013C3747AFEF}"/>
              </a:ext>
            </a:extLst>
          </p:cNvPr>
          <p:cNvPicPr>
            <a:picLocks noChangeAspect="1"/>
          </p:cNvPicPr>
          <p:nvPr/>
        </p:nvPicPr>
        <p:blipFill>
          <a:blip r:embed="rId2"/>
          <a:stretch>
            <a:fillRect/>
          </a:stretch>
        </p:blipFill>
        <p:spPr>
          <a:xfrm>
            <a:off x="9074331" y="4905809"/>
            <a:ext cx="3138935" cy="1961038"/>
          </a:xfrm>
          <a:prstGeom prst="rect">
            <a:avLst/>
          </a:prstGeom>
        </p:spPr>
      </p:pic>
      <p:pic>
        <p:nvPicPr>
          <p:cNvPr id="14" name="Imagen 13">
            <a:extLst>
              <a:ext uri="{FF2B5EF4-FFF2-40B4-BE49-F238E27FC236}">
                <a16:creationId xmlns:a16="http://schemas.microsoft.com/office/drawing/2014/main" id="{1AFF6BC7-489E-40F5-A4C9-1E0790B0D0DA}"/>
              </a:ext>
            </a:extLst>
          </p:cNvPr>
          <p:cNvPicPr>
            <a:picLocks noChangeAspect="1"/>
          </p:cNvPicPr>
          <p:nvPr/>
        </p:nvPicPr>
        <p:blipFill>
          <a:blip r:embed="rId3"/>
          <a:stretch>
            <a:fillRect/>
          </a:stretch>
        </p:blipFill>
        <p:spPr>
          <a:xfrm>
            <a:off x="10452847" y="209324"/>
            <a:ext cx="1389222" cy="451497"/>
          </a:xfrm>
          <a:prstGeom prst="rect">
            <a:avLst/>
          </a:prstGeom>
        </p:spPr>
      </p:pic>
      <p:sp>
        <p:nvSpPr>
          <p:cNvPr id="15" name="Subtítulo 2">
            <a:extLst>
              <a:ext uri="{FF2B5EF4-FFF2-40B4-BE49-F238E27FC236}">
                <a16:creationId xmlns:a16="http://schemas.microsoft.com/office/drawing/2014/main" id="{7BDAB8D4-E198-4208-851A-AFF39DF93D63}"/>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DIGLO LEARNING</a:t>
            </a:r>
          </a:p>
        </p:txBody>
      </p:sp>
    </p:spTree>
    <p:extLst>
      <p:ext uri="{BB962C8B-B14F-4D97-AF65-F5344CB8AC3E}">
        <p14:creationId xmlns:p14="http://schemas.microsoft.com/office/powerpoint/2010/main" val="1027042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1378080" y="2428117"/>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5" name="Subtítulo 2">
            <a:extLst>
              <a:ext uri="{FF2B5EF4-FFF2-40B4-BE49-F238E27FC236}">
                <a16:creationId xmlns:a16="http://schemas.microsoft.com/office/drawing/2014/main" id="{AA1EA742-3C78-ED41-9D94-9381DDE4E2A9}"/>
              </a:ext>
            </a:extLst>
          </p:cNvPr>
          <p:cNvSpPr txBox="1">
            <a:spLocks/>
          </p:cNvSpPr>
          <p:nvPr/>
        </p:nvSpPr>
        <p:spPr>
          <a:xfrm>
            <a:off x="6420250" y="2428117"/>
            <a:ext cx="4572000" cy="343884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6" name="Título 1">
            <a:extLst>
              <a:ext uri="{FF2B5EF4-FFF2-40B4-BE49-F238E27FC236}">
                <a16:creationId xmlns:a16="http://schemas.microsoft.com/office/drawing/2014/main" id="{AA461F81-6540-A44C-BD64-97551CDACB91}"/>
              </a:ext>
            </a:extLst>
          </p:cNvPr>
          <p:cNvSpPr txBox="1">
            <a:spLocks/>
          </p:cNvSpPr>
          <p:nvPr/>
        </p:nvSpPr>
        <p:spPr>
          <a:xfrm>
            <a:off x="1349779" y="1512651"/>
            <a:ext cx="4750340" cy="6286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s-EC" sz="2400" b="1" dirty="0">
                <a:solidFill>
                  <a:srgbClr val="293486"/>
                </a:solidFill>
              </a:rPr>
              <a:t>TEXTO PARA TITULAR DEL TEMA</a:t>
            </a:r>
          </a:p>
        </p:txBody>
      </p:sp>
      <p:sp>
        <p:nvSpPr>
          <p:cNvPr id="20" name="Subtítulo 2">
            <a:extLst>
              <a:ext uri="{FF2B5EF4-FFF2-40B4-BE49-F238E27FC236}">
                <a16:creationId xmlns:a16="http://schemas.microsoft.com/office/drawing/2014/main" id="{F89EBDEC-5A63-8444-8FDD-311A68F84479}"/>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DIGLO LEARNING</a:t>
            </a:r>
          </a:p>
        </p:txBody>
      </p:sp>
      <p:pic>
        <p:nvPicPr>
          <p:cNvPr id="4" name="Imagen 3">
            <a:extLst>
              <a:ext uri="{FF2B5EF4-FFF2-40B4-BE49-F238E27FC236}">
                <a16:creationId xmlns:a16="http://schemas.microsoft.com/office/drawing/2014/main" id="{90C7F766-D6B0-448F-B381-F6610E4975E8}"/>
              </a:ext>
            </a:extLst>
          </p:cNvPr>
          <p:cNvPicPr>
            <a:picLocks noChangeAspect="1"/>
          </p:cNvPicPr>
          <p:nvPr/>
        </p:nvPicPr>
        <p:blipFill>
          <a:blip r:embed="rId2"/>
          <a:stretch>
            <a:fillRect/>
          </a:stretch>
        </p:blipFill>
        <p:spPr>
          <a:xfrm>
            <a:off x="9053064" y="4892975"/>
            <a:ext cx="3138936" cy="1965025"/>
          </a:xfrm>
          <a:prstGeom prst="rect">
            <a:avLst/>
          </a:prstGeom>
        </p:spPr>
      </p:pic>
      <p:pic>
        <p:nvPicPr>
          <p:cNvPr id="6" name="Imagen 5">
            <a:extLst>
              <a:ext uri="{FF2B5EF4-FFF2-40B4-BE49-F238E27FC236}">
                <a16:creationId xmlns:a16="http://schemas.microsoft.com/office/drawing/2014/main" id="{1C7D5CCE-8FF9-454B-B80C-A53EABEF6707}"/>
              </a:ext>
            </a:extLst>
          </p:cNvPr>
          <p:cNvPicPr>
            <a:picLocks noChangeAspect="1"/>
          </p:cNvPicPr>
          <p:nvPr/>
        </p:nvPicPr>
        <p:blipFill>
          <a:blip r:embed="rId3"/>
          <a:stretch>
            <a:fillRect/>
          </a:stretch>
        </p:blipFill>
        <p:spPr>
          <a:xfrm>
            <a:off x="10452847" y="209324"/>
            <a:ext cx="1389222" cy="451497"/>
          </a:xfrm>
          <a:prstGeom prst="rect">
            <a:avLst/>
          </a:prstGeom>
        </p:spPr>
      </p:pic>
    </p:spTree>
    <p:extLst>
      <p:ext uri="{BB962C8B-B14F-4D97-AF65-F5344CB8AC3E}">
        <p14:creationId xmlns:p14="http://schemas.microsoft.com/office/powerpoint/2010/main" val="380369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4DD300-30E3-F744-987D-1FE870A89D01}"/>
              </a:ext>
            </a:extLst>
          </p:cNvPr>
          <p:cNvSpPr>
            <a:spLocks noGrp="1"/>
          </p:cNvSpPr>
          <p:nvPr>
            <p:ph type="ctrTitle"/>
          </p:nvPr>
        </p:nvSpPr>
        <p:spPr>
          <a:xfrm>
            <a:off x="5876471" y="1615050"/>
            <a:ext cx="4750340" cy="628616"/>
          </a:xfrm>
        </p:spPr>
        <p:txBody>
          <a:bodyPr>
            <a:normAutofit/>
          </a:bodyPr>
          <a:lstStyle/>
          <a:p>
            <a:pPr algn="l"/>
            <a:r>
              <a:rPr lang="es-EC" sz="2400" b="1" dirty="0">
                <a:solidFill>
                  <a:srgbClr val="293486"/>
                </a:solidFill>
              </a:rPr>
              <a:t>TEXTO PARA TITULAR DEL TEMA</a:t>
            </a:r>
          </a:p>
        </p:txBody>
      </p:sp>
      <p:sp>
        <p:nvSpPr>
          <p:cNvPr id="3" name="Subtítulo 2">
            <a:extLst>
              <a:ext uri="{FF2B5EF4-FFF2-40B4-BE49-F238E27FC236}">
                <a16:creationId xmlns:a16="http://schemas.microsoft.com/office/drawing/2014/main" id="{5B7702EB-7035-D146-8EF1-E6DF6C521788}"/>
              </a:ext>
            </a:extLst>
          </p:cNvPr>
          <p:cNvSpPr>
            <a:spLocks noGrp="1"/>
          </p:cNvSpPr>
          <p:nvPr>
            <p:ph type="subTitle" idx="1"/>
          </p:nvPr>
        </p:nvSpPr>
        <p:spPr>
          <a:xfrm>
            <a:off x="5876471" y="2530516"/>
            <a:ext cx="4572000" cy="3438844"/>
          </a:xfrm>
        </p:spPr>
        <p:txBody>
          <a:bodyPr>
            <a:normAutofit/>
          </a:bodyPr>
          <a:lstStyle/>
          <a:p>
            <a:pPr algn="l">
              <a:lnSpc>
                <a:spcPct val="110000"/>
              </a:lnSpc>
            </a:pPr>
            <a:r>
              <a:rPr lang="es-EC" sz="1600" dirty="0">
                <a:solidFill>
                  <a:schemeClr val="tx1">
                    <a:lumMod val="50000"/>
                    <a:lumOff val="50000"/>
                  </a:schemeClr>
                </a:solidFill>
              </a:rPr>
              <a:t>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 Ejemplo de texto para desarrollo de la idea, planteada en un párrafo de varias líneas.</a:t>
            </a:r>
          </a:p>
          <a:p>
            <a:pPr algn="l">
              <a:lnSpc>
                <a:spcPct val="110000"/>
              </a:lnSpc>
            </a:pPr>
            <a:endParaRPr lang="es-EC" sz="1600" dirty="0">
              <a:solidFill>
                <a:schemeClr val="tx1">
                  <a:lumMod val="50000"/>
                  <a:lumOff val="50000"/>
                </a:schemeClr>
              </a:solidFill>
            </a:endParaRPr>
          </a:p>
        </p:txBody>
      </p:sp>
      <p:sp>
        <p:nvSpPr>
          <p:cNvPr id="12" name="Subtítulo 2">
            <a:extLst>
              <a:ext uri="{FF2B5EF4-FFF2-40B4-BE49-F238E27FC236}">
                <a16:creationId xmlns:a16="http://schemas.microsoft.com/office/drawing/2014/main" id="{DED4484A-6508-4A3A-80B0-8323FDFD99F8}"/>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lumMod val="50000"/>
                  </a:schemeClr>
                </a:solidFill>
              </a:rPr>
              <a:t>TEXTO PARA TEMÁTICA </a:t>
            </a:r>
            <a:r>
              <a:rPr lang="es-EC" sz="800" spc="300" dirty="0">
                <a:solidFill>
                  <a:schemeClr val="bg1">
                    <a:lumMod val="50000"/>
                  </a:schemeClr>
                </a:solidFill>
              </a:rPr>
              <a:t>/ DIGLO LEARNING</a:t>
            </a:r>
          </a:p>
        </p:txBody>
      </p:sp>
      <p:pic>
        <p:nvPicPr>
          <p:cNvPr id="14" name="Imagen 13">
            <a:extLst>
              <a:ext uri="{FF2B5EF4-FFF2-40B4-BE49-F238E27FC236}">
                <a16:creationId xmlns:a16="http://schemas.microsoft.com/office/drawing/2014/main" id="{BFDEEDD5-C632-4807-BF70-CAA4FCFF1E68}"/>
              </a:ext>
            </a:extLst>
          </p:cNvPr>
          <p:cNvPicPr>
            <a:picLocks noChangeAspect="1"/>
          </p:cNvPicPr>
          <p:nvPr/>
        </p:nvPicPr>
        <p:blipFill>
          <a:blip r:embed="rId2"/>
          <a:stretch>
            <a:fillRect/>
          </a:stretch>
        </p:blipFill>
        <p:spPr>
          <a:xfrm>
            <a:off x="9053064" y="4892975"/>
            <a:ext cx="3138936" cy="1965025"/>
          </a:xfrm>
          <a:prstGeom prst="rect">
            <a:avLst/>
          </a:prstGeom>
        </p:spPr>
      </p:pic>
      <p:pic>
        <p:nvPicPr>
          <p:cNvPr id="15" name="Imagen 14">
            <a:extLst>
              <a:ext uri="{FF2B5EF4-FFF2-40B4-BE49-F238E27FC236}">
                <a16:creationId xmlns:a16="http://schemas.microsoft.com/office/drawing/2014/main" id="{B9E73C4D-600C-4FF6-8611-A63676E0AEE3}"/>
              </a:ext>
            </a:extLst>
          </p:cNvPr>
          <p:cNvPicPr>
            <a:picLocks noChangeAspect="1"/>
          </p:cNvPicPr>
          <p:nvPr/>
        </p:nvPicPr>
        <p:blipFill>
          <a:blip r:embed="rId3"/>
          <a:stretch>
            <a:fillRect/>
          </a:stretch>
        </p:blipFill>
        <p:spPr>
          <a:xfrm>
            <a:off x="10452847" y="209324"/>
            <a:ext cx="1389222" cy="451497"/>
          </a:xfrm>
          <a:prstGeom prst="rect">
            <a:avLst/>
          </a:prstGeom>
        </p:spPr>
      </p:pic>
      <p:pic>
        <p:nvPicPr>
          <p:cNvPr id="5" name="Imagen 4">
            <a:extLst>
              <a:ext uri="{FF2B5EF4-FFF2-40B4-BE49-F238E27FC236}">
                <a16:creationId xmlns:a16="http://schemas.microsoft.com/office/drawing/2014/main" id="{5B43ADAC-1F94-4775-9DBC-4EC9B3173EBC}"/>
              </a:ext>
            </a:extLst>
          </p:cNvPr>
          <p:cNvPicPr>
            <a:picLocks noChangeAspect="1"/>
          </p:cNvPicPr>
          <p:nvPr/>
        </p:nvPicPr>
        <p:blipFill>
          <a:blip r:embed="rId4"/>
          <a:stretch>
            <a:fillRect/>
          </a:stretch>
        </p:blipFill>
        <p:spPr>
          <a:xfrm>
            <a:off x="0" y="2895592"/>
            <a:ext cx="4053848" cy="3962408"/>
          </a:xfrm>
          <a:prstGeom prst="rect">
            <a:avLst/>
          </a:prstGeom>
        </p:spPr>
      </p:pic>
      <p:pic>
        <p:nvPicPr>
          <p:cNvPr id="16" name="Imagen 15">
            <a:extLst>
              <a:ext uri="{FF2B5EF4-FFF2-40B4-BE49-F238E27FC236}">
                <a16:creationId xmlns:a16="http://schemas.microsoft.com/office/drawing/2014/main" id="{060CA19F-7597-40F6-A22E-8BEEC663DD2A}"/>
              </a:ext>
            </a:extLst>
          </p:cNvPr>
          <p:cNvPicPr>
            <a:picLocks noChangeAspect="1"/>
          </p:cNvPicPr>
          <p:nvPr/>
        </p:nvPicPr>
        <p:blipFill>
          <a:blip r:embed="rId5"/>
          <a:stretch>
            <a:fillRect/>
          </a:stretch>
        </p:blipFill>
        <p:spPr>
          <a:xfrm>
            <a:off x="2667926" y="1709225"/>
            <a:ext cx="1558700" cy="2274431"/>
          </a:xfrm>
          <a:prstGeom prst="rect">
            <a:avLst/>
          </a:prstGeom>
        </p:spPr>
      </p:pic>
    </p:spTree>
    <p:extLst>
      <p:ext uri="{BB962C8B-B14F-4D97-AF65-F5344CB8AC3E}">
        <p14:creationId xmlns:p14="http://schemas.microsoft.com/office/powerpoint/2010/main" val="331921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463C59FA-B57B-9D4F-94F3-A8EE81F56D86}"/>
              </a:ext>
            </a:extLst>
          </p:cNvPr>
          <p:cNvSpPr>
            <a:spLocks noGrp="1"/>
          </p:cNvSpPr>
          <p:nvPr>
            <p:ph type="ctrTitle"/>
          </p:nvPr>
        </p:nvSpPr>
        <p:spPr>
          <a:xfrm>
            <a:off x="3658763" y="1636627"/>
            <a:ext cx="6034867" cy="1792373"/>
          </a:xfrm>
        </p:spPr>
        <p:txBody>
          <a:bodyPr>
            <a:normAutofit fontScale="90000"/>
          </a:bodyPr>
          <a:lstStyle/>
          <a:p>
            <a:pPr algn="l"/>
            <a:r>
              <a:rPr lang="es-EC" sz="4800" b="1" dirty="0">
                <a:solidFill>
                  <a:srgbClr val="111F90"/>
                </a:solidFill>
              </a:rPr>
              <a:t>TEXTO PARA SEPARADOR DE CAPÍTULO OPCIÓN 1</a:t>
            </a:r>
          </a:p>
        </p:txBody>
      </p:sp>
      <p:sp>
        <p:nvSpPr>
          <p:cNvPr id="4"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658763" y="3795396"/>
            <a:ext cx="6034867" cy="707992"/>
          </a:xfrm>
        </p:spPr>
        <p:txBody>
          <a:bodyPr>
            <a:normAutofit/>
          </a:bodyPr>
          <a:lstStyle/>
          <a:p>
            <a:pPr algn="l"/>
            <a:r>
              <a:rPr lang="es-EC" sz="2000" dirty="0">
                <a:solidFill>
                  <a:srgbClr val="111F90"/>
                </a:solidFill>
              </a:rPr>
              <a:t>Texto para subtítulo o frase de refuerzo</a:t>
            </a:r>
          </a:p>
        </p:txBody>
      </p:sp>
      <p:cxnSp>
        <p:nvCxnSpPr>
          <p:cNvPr id="5" name="Conector recto 4">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16327FE9-2F6B-445B-A1C0-04460E494030}"/>
              </a:ext>
            </a:extLst>
          </p:cNvPr>
          <p:cNvPicPr>
            <a:picLocks noChangeAspect="1"/>
          </p:cNvPicPr>
          <p:nvPr/>
        </p:nvPicPr>
        <p:blipFill>
          <a:blip r:embed="rId2"/>
          <a:stretch>
            <a:fillRect/>
          </a:stretch>
        </p:blipFill>
        <p:spPr>
          <a:xfrm>
            <a:off x="10452847" y="209324"/>
            <a:ext cx="1389222" cy="451497"/>
          </a:xfrm>
          <a:prstGeom prst="rect">
            <a:avLst/>
          </a:prstGeom>
        </p:spPr>
      </p:pic>
      <p:sp>
        <p:nvSpPr>
          <p:cNvPr id="2" name="Rectángulo 1">
            <a:extLst>
              <a:ext uri="{FF2B5EF4-FFF2-40B4-BE49-F238E27FC236}">
                <a16:creationId xmlns:a16="http://schemas.microsoft.com/office/drawing/2014/main" id="{DCC24CC1-656F-4A00-8E3B-3DA04F0DBE18}"/>
              </a:ext>
            </a:extLst>
          </p:cNvPr>
          <p:cNvSpPr/>
          <p:nvPr/>
        </p:nvSpPr>
        <p:spPr>
          <a:xfrm>
            <a:off x="0" y="0"/>
            <a:ext cx="2674620" cy="6858000"/>
          </a:xfrm>
          <a:prstGeom prst="rect">
            <a:avLst/>
          </a:prstGeom>
          <a:solidFill>
            <a:srgbClr val="573C8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12" name="Imagen 11">
            <a:extLst>
              <a:ext uri="{FF2B5EF4-FFF2-40B4-BE49-F238E27FC236}">
                <a16:creationId xmlns:a16="http://schemas.microsoft.com/office/drawing/2014/main" id="{639BA042-0730-4F84-B6AD-02558FD99758}"/>
              </a:ext>
            </a:extLst>
          </p:cNvPr>
          <p:cNvPicPr>
            <a:picLocks noChangeAspect="1"/>
          </p:cNvPicPr>
          <p:nvPr/>
        </p:nvPicPr>
        <p:blipFill>
          <a:blip r:embed="rId3"/>
          <a:stretch>
            <a:fillRect/>
          </a:stretch>
        </p:blipFill>
        <p:spPr>
          <a:xfrm>
            <a:off x="0" y="2880360"/>
            <a:ext cx="4057421" cy="3977640"/>
          </a:xfrm>
          <a:prstGeom prst="rect">
            <a:avLst/>
          </a:prstGeom>
        </p:spPr>
      </p:pic>
    </p:spTree>
    <p:extLst>
      <p:ext uri="{BB962C8B-B14F-4D97-AF65-F5344CB8AC3E}">
        <p14:creationId xmlns:p14="http://schemas.microsoft.com/office/powerpoint/2010/main" val="1615840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9EA1F93A-25C0-4174-95D5-A15EE821C9B5}"/>
              </a:ext>
            </a:extLst>
          </p:cNvPr>
          <p:cNvSpPr/>
          <p:nvPr/>
        </p:nvSpPr>
        <p:spPr>
          <a:xfrm>
            <a:off x="0" y="1786"/>
            <a:ext cx="12192000" cy="6856214"/>
          </a:xfrm>
          <a:prstGeom prst="rect">
            <a:avLst/>
          </a:prstGeom>
          <a:solidFill>
            <a:srgbClr val="573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3959612" y="1636627"/>
            <a:ext cx="6034867" cy="1792373"/>
          </a:xfrm>
        </p:spPr>
        <p:txBody>
          <a:bodyPr>
            <a:normAutofit fontScale="90000"/>
          </a:bodyPr>
          <a:lstStyle/>
          <a:p>
            <a:pPr algn="l"/>
            <a:r>
              <a:rPr lang="es-EC" sz="4800" b="1" dirty="0">
                <a:solidFill>
                  <a:schemeClr val="bg1"/>
                </a:solidFill>
              </a:rPr>
              <a:t>TEXTO PARA SEPARADOR DE CAPÍTULO OPCIÓN 2</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959612" y="3795396"/>
            <a:ext cx="6034867" cy="707992"/>
          </a:xfrm>
        </p:spPr>
        <p:txBody>
          <a:bodyPr>
            <a:normAutofit/>
          </a:bodyPr>
          <a:lstStyle/>
          <a:p>
            <a:pPr algn="l"/>
            <a:r>
              <a:rPr lang="es-EC" sz="2000" dirty="0">
                <a:solidFill>
                  <a:schemeClr val="bg1"/>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0" name="Imagen 9">
            <a:extLst>
              <a:ext uri="{FF2B5EF4-FFF2-40B4-BE49-F238E27FC236}">
                <a16:creationId xmlns:a16="http://schemas.microsoft.com/office/drawing/2014/main" id="{C15F3CCB-7A77-47B2-B5F4-6BB6C9A1270D}"/>
              </a:ext>
            </a:extLst>
          </p:cNvPr>
          <p:cNvPicPr>
            <a:picLocks noChangeAspect="1"/>
          </p:cNvPicPr>
          <p:nvPr/>
        </p:nvPicPr>
        <p:blipFill>
          <a:blip r:embed="rId2"/>
          <a:stretch>
            <a:fillRect/>
          </a:stretch>
        </p:blipFill>
        <p:spPr>
          <a:xfrm>
            <a:off x="0" y="2971800"/>
            <a:ext cx="2881639" cy="3769887"/>
          </a:xfrm>
          <a:prstGeom prst="rect">
            <a:avLst/>
          </a:prstGeom>
        </p:spPr>
      </p:pic>
      <p:sp>
        <p:nvSpPr>
          <p:cNvPr id="12" name="Subtítulo 2">
            <a:extLst>
              <a:ext uri="{FF2B5EF4-FFF2-40B4-BE49-F238E27FC236}">
                <a16:creationId xmlns:a16="http://schemas.microsoft.com/office/drawing/2014/main" id="{F3E57035-0572-4978-9BC5-D70A35035690}"/>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DIGLO LEARNING</a:t>
            </a:r>
          </a:p>
        </p:txBody>
      </p:sp>
      <p:pic>
        <p:nvPicPr>
          <p:cNvPr id="3" name="Imagen 2">
            <a:extLst>
              <a:ext uri="{FF2B5EF4-FFF2-40B4-BE49-F238E27FC236}">
                <a16:creationId xmlns:a16="http://schemas.microsoft.com/office/drawing/2014/main" id="{0548FFE8-4E2D-4285-BDEB-7D00A03F6916}"/>
              </a:ext>
            </a:extLst>
          </p:cNvPr>
          <p:cNvPicPr>
            <a:picLocks noChangeAspect="1"/>
          </p:cNvPicPr>
          <p:nvPr/>
        </p:nvPicPr>
        <p:blipFill>
          <a:blip r:embed="rId3"/>
          <a:stretch>
            <a:fillRect/>
          </a:stretch>
        </p:blipFill>
        <p:spPr>
          <a:xfrm>
            <a:off x="10462372" y="275718"/>
            <a:ext cx="1411443" cy="463187"/>
          </a:xfrm>
          <a:prstGeom prst="rect">
            <a:avLst/>
          </a:prstGeom>
        </p:spPr>
      </p:pic>
    </p:spTree>
    <p:extLst>
      <p:ext uri="{BB962C8B-B14F-4D97-AF65-F5344CB8AC3E}">
        <p14:creationId xmlns:p14="http://schemas.microsoft.com/office/powerpoint/2010/main" val="2045733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A93EE29A-E0AC-4595-B179-729F466B9504}"/>
              </a:ext>
            </a:extLst>
          </p:cNvPr>
          <p:cNvSpPr/>
          <p:nvPr/>
        </p:nvSpPr>
        <p:spPr>
          <a:xfrm>
            <a:off x="0" y="1786"/>
            <a:ext cx="12192000" cy="6856214"/>
          </a:xfrm>
          <a:prstGeom prst="rect">
            <a:avLst/>
          </a:prstGeom>
          <a:solidFill>
            <a:srgbClr val="00B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3987747" y="1636627"/>
            <a:ext cx="6034867" cy="1792373"/>
          </a:xfrm>
        </p:spPr>
        <p:txBody>
          <a:bodyPr>
            <a:normAutofit fontScale="90000"/>
          </a:bodyPr>
          <a:lstStyle/>
          <a:p>
            <a:pPr algn="l"/>
            <a:r>
              <a:rPr lang="es-EC" sz="4800" b="1" dirty="0">
                <a:solidFill>
                  <a:schemeClr val="bg1"/>
                </a:solidFill>
              </a:rPr>
              <a:t>TEXTO PARA SEPARADOR DE CAPÍTULO OPCIÓN 3</a:t>
            </a:r>
          </a:p>
        </p:txBody>
      </p:sp>
      <p:sp>
        <p:nvSpPr>
          <p:cNvPr id="15" name="Subtítulo 2">
            <a:extLst>
              <a:ext uri="{FF2B5EF4-FFF2-40B4-BE49-F238E27FC236}">
                <a16:creationId xmlns:a16="http://schemas.microsoft.com/office/drawing/2014/main" id="{9C26BC4E-DEF5-9042-ABCB-A8D4154DD419}"/>
              </a:ext>
            </a:extLst>
          </p:cNvPr>
          <p:cNvSpPr>
            <a:spLocks noGrp="1"/>
          </p:cNvSpPr>
          <p:nvPr>
            <p:ph type="subTitle" idx="1"/>
          </p:nvPr>
        </p:nvSpPr>
        <p:spPr>
          <a:xfrm>
            <a:off x="3987747" y="3795396"/>
            <a:ext cx="6034867" cy="707992"/>
          </a:xfrm>
        </p:spPr>
        <p:txBody>
          <a:bodyPr>
            <a:normAutofit/>
          </a:bodyPr>
          <a:lstStyle/>
          <a:p>
            <a:pPr algn="l"/>
            <a:r>
              <a:rPr lang="es-EC" sz="2000" dirty="0">
                <a:solidFill>
                  <a:schemeClr val="bg1"/>
                </a:solidFill>
              </a:rPr>
              <a:t>Texto para subtítulo o frase de refuerzo</a:t>
            </a:r>
          </a:p>
        </p:txBody>
      </p:sp>
      <p:cxnSp>
        <p:nvCxnSpPr>
          <p:cNvPr id="16" name="Conector recto 15">
            <a:extLst>
              <a:ext uri="{FF2B5EF4-FFF2-40B4-BE49-F238E27FC236}">
                <a16:creationId xmlns:a16="http://schemas.microsoft.com/office/drawing/2014/main" id="{2A7839A3-83C3-6141-8921-A609BE638850}"/>
              </a:ext>
            </a:extLst>
          </p:cNvPr>
          <p:cNvCxnSpPr/>
          <p:nvPr/>
        </p:nvCxnSpPr>
        <p:spPr>
          <a:xfrm>
            <a:off x="4861989" y="3586365"/>
            <a:ext cx="362841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 name="Imagen 2">
            <a:extLst>
              <a:ext uri="{FF2B5EF4-FFF2-40B4-BE49-F238E27FC236}">
                <a16:creationId xmlns:a16="http://schemas.microsoft.com/office/drawing/2014/main" id="{CC99A8E9-341C-4C01-899E-1636D0904E2E}"/>
              </a:ext>
            </a:extLst>
          </p:cNvPr>
          <p:cNvPicPr>
            <a:picLocks noChangeAspect="1"/>
          </p:cNvPicPr>
          <p:nvPr/>
        </p:nvPicPr>
        <p:blipFill>
          <a:blip r:embed="rId2"/>
          <a:stretch>
            <a:fillRect/>
          </a:stretch>
        </p:blipFill>
        <p:spPr>
          <a:xfrm>
            <a:off x="0" y="2971800"/>
            <a:ext cx="2881639" cy="3769887"/>
          </a:xfrm>
          <a:prstGeom prst="rect">
            <a:avLst/>
          </a:prstGeom>
        </p:spPr>
      </p:pic>
      <p:sp>
        <p:nvSpPr>
          <p:cNvPr id="12" name="Subtítulo 2">
            <a:extLst>
              <a:ext uri="{FF2B5EF4-FFF2-40B4-BE49-F238E27FC236}">
                <a16:creationId xmlns:a16="http://schemas.microsoft.com/office/drawing/2014/main" id="{4CD49906-8984-4E13-AEFA-AF0E3F5CAC2D}"/>
              </a:ext>
            </a:extLst>
          </p:cNvPr>
          <p:cNvSpPr txBox="1">
            <a:spLocks/>
          </p:cNvSpPr>
          <p:nvPr/>
        </p:nvSpPr>
        <p:spPr>
          <a:xfrm>
            <a:off x="340939" y="211797"/>
            <a:ext cx="4836852" cy="29576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s-EC" sz="800" b="1" spc="300" dirty="0">
                <a:solidFill>
                  <a:schemeClr val="bg1"/>
                </a:solidFill>
              </a:rPr>
              <a:t>TEXTO PARA TEMÁTICA </a:t>
            </a:r>
            <a:r>
              <a:rPr lang="es-EC" sz="800" spc="300" dirty="0">
                <a:solidFill>
                  <a:schemeClr val="bg1"/>
                </a:solidFill>
              </a:rPr>
              <a:t>/ DIGLO LEARNING</a:t>
            </a:r>
          </a:p>
        </p:txBody>
      </p:sp>
      <p:pic>
        <p:nvPicPr>
          <p:cNvPr id="5" name="Imagen 4">
            <a:extLst>
              <a:ext uri="{FF2B5EF4-FFF2-40B4-BE49-F238E27FC236}">
                <a16:creationId xmlns:a16="http://schemas.microsoft.com/office/drawing/2014/main" id="{47AB651D-B839-4AF3-A124-3ABE4530C4B6}"/>
              </a:ext>
            </a:extLst>
          </p:cNvPr>
          <p:cNvPicPr>
            <a:picLocks noChangeAspect="1"/>
          </p:cNvPicPr>
          <p:nvPr/>
        </p:nvPicPr>
        <p:blipFill>
          <a:blip r:embed="rId3"/>
          <a:stretch>
            <a:fillRect/>
          </a:stretch>
        </p:blipFill>
        <p:spPr>
          <a:xfrm>
            <a:off x="10452847" y="285497"/>
            <a:ext cx="1398214" cy="463186"/>
          </a:xfrm>
          <a:prstGeom prst="rect">
            <a:avLst/>
          </a:prstGeom>
        </p:spPr>
      </p:pic>
    </p:spTree>
    <p:extLst>
      <p:ext uri="{BB962C8B-B14F-4D97-AF65-F5344CB8AC3E}">
        <p14:creationId xmlns:p14="http://schemas.microsoft.com/office/powerpoint/2010/main" val="690759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ítulo 4">
            <a:extLst>
              <a:ext uri="{FF2B5EF4-FFF2-40B4-BE49-F238E27FC236}">
                <a16:creationId xmlns:a16="http://schemas.microsoft.com/office/drawing/2014/main" id="{75D6A7E9-F89D-463D-85DA-0333631C18E3}"/>
              </a:ext>
            </a:extLst>
          </p:cNvPr>
          <p:cNvSpPr>
            <a:spLocks noGrp="1"/>
          </p:cNvSpPr>
          <p:nvPr>
            <p:ph type="subTitle" idx="1"/>
          </p:nvPr>
        </p:nvSpPr>
        <p:spPr/>
        <p:txBody>
          <a:bodyPr/>
          <a:lstStyle/>
          <a:p>
            <a:endParaRPr lang="es-EC"/>
          </a:p>
        </p:txBody>
      </p:sp>
      <p:sp>
        <p:nvSpPr>
          <p:cNvPr id="13" name="Título 1">
            <a:extLst>
              <a:ext uri="{FF2B5EF4-FFF2-40B4-BE49-F238E27FC236}">
                <a16:creationId xmlns:a16="http://schemas.microsoft.com/office/drawing/2014/main" id="{463C59FA-B57B-9D4F-94F3-A8EE81F56D86}"/>
              </a:ext>
            </a:extLst>
          </p:cNvPr>
          <p:cNvSpPr>
            <a:spLocks noGrp="1"/>
          </p:cNvSpPr>
          <p:nvPr>
            <p:ph type="ctrTitle"/>
          </p:nvPr>
        </p:nvSpPr>
        <p:spPr>
          <a:xfrm>
            <a:off x="4899643" y="4407867"/>
            <a:ext cx="2319864" cy="808861"/>
          </a:xfrm>
        </p:spPr>
        <p:txBody>
          <a:bodyPr>
            <a:normAutofit/>
          </a:bodyPr>
          <a:lstStyle/>
          <a:p>
            <a:pPr algn="l"/>
            <a:r>
              <a:rPr lang="es-EC" sz="4800" b="1" dirty="0">
                <a:solidFill>
                  <a:schemeClr val="bg1"/>
                </a:solidFill>
              </a:rPr>
              <a:t>GRACIAS</a:t>
            </a:r>
          </a:p>
        </p:txBody>
      </p:sp>
      <p:cxnSp>
        <p:nvCxnSpPr>
          <p:cNvPr id="16" name="Conector recto 15">
            <a:extLst>
              <a:ext uri="{FF2B5EF4-FFF2-40B4-BE49-F238E27FC236}">
                <a16:creationId xmlns:a16="http://schemas.microsoft.com/office/drawing/2014/main" id="{2A7839A3-83C3-6141-8921-A609BE638850}"/>
              </a:ext>
            </a:extLst>
          </p:cNvPr>
          <p:cNvCxnSpPr>
            <a:cxnSpLocks/>
          </p:cNvCxnSpPr>
          <p:nvPr/>
        </p:nvCxnSpPr>
        <p:spPr>
          <a:xfrm>
            <a:off x="4603680" y="5096188"/>
            <a:ext cx="289227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 name="Imagen 3">
            <a:extLst>
              <a:ext uri="{FF2B5EF4-FFF2-40B4-BE49-F238E27FC236}">
                <a16:creationId xmlns:a16="http://schemas.microsoft.com/office/drawing/2014/main" id="{8ABE170B-7A0B-4C4B-944A-92C30CE753BB}"/>
              </a:ext>
            </a:extLst>
          </p:cNvPr>
          <p:cNvPicPr>
            <a:picLocks noChangeAspect="1"/>
          </p:cNvPicPr>
          <p:nvPr/>
        </p:nvPicPr>
        <p:blipFill>
          <a:blip r:embed="rId2"/>
          <a:stretch>
            <a:fillRect/>
          </a:stretch>
        </p:blipFill>
        <p:spPr>
          <a:xfrm>
            <a:off x="0" y="0"/>
            <a:ext cx="12192000" cy="6858000"/>
          </a:xfrm>
          <a:prstGeom prst="rect">
            <a:avLst/>
          </a:prstGeom>
        </p:spPr>
      </p:pic>
      <p:pic>
        <p:nvPicPr>
          <p:cNvPr id="7" name="Imagen 6">
            <a:extLst>
              <a:ext uri="{FF2B5EF4-FFF2-40B4-BE49-F238E27FC236}">
                <a16:creationId xmlns:a16="http://schemas.microsoft.com/office/drawing/2014/main" id="{46B0EFC5-4467-4822-8C80-1D6C26E2D107}"/>
              </a:ext>
            </a:extLst>
          </p:cNvPr>
          <p:cNvPicPr>
            <a:picLocks noChangeAspect="1"/>
          </p:cNvPicPr>
          <p:nvPr/>
        </p:nvPicPr>
        <p:blipFill>
          <a:blip r:embed="rId3"/>
          <a:stretch>
            <a:fillRect/>
          </a:stretch>
        </p:blipFill>
        <p:spPr>
          <a:xfrm>
            <a:off x="5288860" y="2223601"/>
            <a:ext cx="1614280" cy="2410799"/>
          </a:xfrm>
          <a:prstGeom prst="rect">
            <a:avLst/>
          </a:prstGeom>
        </p:spPr>
      </p:pic>
    </p:spTree>
    <p:extLst>
      <p:ext uri="{BB962C8B-B14F-4D97-AF65-F5344CB8AC3E}">
        <p14:creationId xmlns:p14="http://schemas.microsoft.com/office/powerpoint/2010/main" val="2108200079"/>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705</TotalTime>
  <Words>352</Words>
  <Application>Microsoft Office PowerPoint</Application>
  <PresentationFormat>Panorámica</PresentationFormat>
  <Paragraphs>19</Paragraphs>
  <Slides>8</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8</vt:i4>
      </vt:variant>
    </vt:vector>
  </HeadingPairs>
  <TitlesOfParts>
    <vt:vector size="12" baseType="lpstr">
      <vt:lpstr>Arial</vt:lpstr>
      <vt:lpstr>Calibri</vt:lpstr>
      <vt:lpstr>Calibri Light</vt:lpstr>
      <vt:lpstr>Tema de Office</vt:lpstr>
      <vt:lpstr>Presentación de PowerPoint</vt:lpstr>
      <vt:lpstr>TEXTO PARA TITULAR DE LA PRESENTACIÓN</vt:lpstr>
      <vt:lpstr>Presentación de PowerPoint</vt:lpstr>
      <vt:lpstr>TEXTO PARA TITULAR DEL TEMA</vt:lpstr>
      <vt:lpstr>TEXTO PARA SEPARADOR DE CAPÍTULO OPCIÓN 1</vt:lpstr>
      <vt:lpstr>TEXTO PARA SEPARADOR DE CAPÍTULO OPCIÓN 2</vt:lpstr>
      <vt:lpstr>TEXTO PARA SEPARADOR DE CAPÍTULO OPCIÓN 3</vt:lpstr>
      <vt:lpstr>GRACIAS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Mariuxi Loarte Gonzaga</dc:creator>
  <cp:lastModifiedBy>DIseño KZ</cp:lastModifiedBy>
  <cp:revision>40</cp:revision>
  <dcterms:created xsi:type="dcterms:W3CDTF">2021-08-12T21:14:01Z</dcterms:created>
  <dcterms:modified xsi:type="dcterms:W3CDTF">2023-08-18T19:41:06Z</dcterms:modified>
</cp:coreProperties>
</file>