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72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6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3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0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6BD4-941E-4028-871F-13020F6C89F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028988D0-BC72-4EDF-BACB-DEA4D9999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5" y="0"/>
            <a:ext cx="970254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324E49-75F1-4DE4-A2AA-CBE442AD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1409" y="2820507"/>
            <a:ext cx="5232732" cy="49965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(NOMBRE COMPLETO DE ESTUDIANTE)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A58BA9-B209-4D67-98E0-041DB0DA6767}"/>
              </a:ext>
            </a:extLst>
          </p:cNvPr>
          <p:cNvSpPr txBox="1">
            <a:spLocks/>
          </p:cNvSpPr>
          <p:nvPr/>
        </p:nvSpPr>
        <p:spPr>
          <a:xfrm>
            <a:off x="5192542" y="4373389"/>
            <a:ext cx="1405677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de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A362662-54AC-4F92-AC01-A941086C9E3E}"/>
              </a:ext>
            </a:extLst>
          </p:cNvPr>
          <p:cNvSpPr txBox="1">
            <a:spLocks/>
          </p:cNvSpPr>
          <p:nvPr/>
        </p:nvSpPr>
        <p:spPr>
          <a:xfrm>
            <a:off x="3569318" y="3883804"/>
            <a:ext cx="5470573" cy="27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LOGRO ALCANZADO)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904FDBF-60CD-462F-8EB4-98931DF9386A}"/>
              </a:ext>
            </a:extLst>
          </p:cNvPr>
          <p:cNvSpPr txBox="1">
            <a:spLocks/>
          </p:cNvSpPr>
          <p:nvPr/>
        </p:nvSpPr>
        <p:spPr>
          <a:xfrm>
            <a:off x="3558253" y="3445315"/>
            <a:ext cx="4948238" cy="383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PERIODO ESCOLAR 20XX – 20XX)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CB7C08-097B-43F7-A6F9-198FB250D594}"/>
              </a:ext>
            </a:extLst>
          </p:cNvPr>
          <p:cNvSpPr txBox="1">
            <a:spLocks/>
          </p:cNvSpPr>
          <p:nvPr/>
        </p:nvSpPr>
        <p:spPr>
          <a:xfrm>
            <a:off x="6432200" y="5071791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5D8A66-E863-C417-03CE-9E2AD6AE3323}"/>
              </a:ext>
            </a:extLst>
          </p:cNvPr>
          <p:cNvSpPr txBox="1">
            <a:spLocks/>
          </p:cNvSpPr>
          <p:nvPr/>
        </p:nvSpPr>
        <p:spPr>
          <a:xfrm>
            <a:off x="6555687" y="4392949"/>
            <a:ext cx="756204" cy="258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7CDE1B-CACD-9BC1-B91D-5C133A4C50AF}"/>
              </a:ext>
            </a:extLst>
          </p:cNvPr>
          <p:cNvSpPr txBox="1">
            <a:spLocks/>
          </p:cNvSpPr>
          <p:nvPr/>
        </p:nvSpPr>
        <p:spPr>
          <a:xfrm>
            <a:off x="3145231" y="5071791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165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55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(NOMBRE COMPLETO DE ESTUDIANTE)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VALVERDE HERRERA HADA PAULINA</dc:title>
  <dc:creator>ASISTENTE BIBLIOTECA</dc:creator>
  <cp:lastModifiedBy>DIseño KZ</cp:lastModifiedBy>
  <cp:revision>34</cp:revision>
  <dcterms:created xsi:type="dcterms:W3CDTF">2021-10-19T12:04:53Z</dcterms:created>
  <dcterms:modified xsi:type="dcterms:W3CDTF">2023-08-09T20:15:07Z</dcterms:modified>
</cp:coreProperties>
</file>