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49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6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3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4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9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5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9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1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9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9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3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0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66BD4-941E-4028-871F-13020F6C89F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0F79E-131A-4A47-B033-82C4F02CF5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4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>
            <a:extLst>
              <a:ext uri="{FF2B5EF4-FFF2-40B4-BE49-F238E27FC236}">
                <a16:creationId xmlns:a16="http://schemas.microsoft.com/office/drawing/2014/main" id="{EE7C7D7A-A4DC-4456-A697-72D2487FF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99501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0324E49-75F1-4DE4-A2AA-CBE442AD7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6888" y="3252772"/>
            <a:ext cx="5232732" cy="499657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(NOMBRE COMPLETO DE ESTUDIANTE)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5A58BA9-B209-4D67-98E0-041DB0DA6767}"/>
              </a:ext>
            </a:extLst>
          </p:cNvPr>
          <p:cNvSpPr txBox="1">
            <a:spLocks/>
          </p:cNvSpPr>
          <p:nvPr/>
        </p:nvSpPr>
        <p:spPr>
          <a:xfrm>
            <a:off x="4328021" y="4822280"/>
            <a:ext cx="1405677" cy="278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 de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A362662-54AC-4F92-AC01-A941086C9E3E}"/>
              </a:ext>
            </a:extLst>
          </p:cNvPr>
          <p:cNvSpPr txBox="1">
            <a:spLocks/>
          </p:cNvSpPr>
          <p:nvPr/>
        </p:nvSpPr>
        <p:spPr>
          <a:xfrm>
            <a:off x="2704797" y="4316069"/>
            <a:ext cx="5470573" cy="278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(AQUÍ COLOCAR EL LOGRO ALCANZADO) 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904FDBF-60CD-462F-8EB4-98931DF9386A}"/>
              </a:ext>
            </a:extLst>
          </p:cNvPr>
          <p:cNvSpPr txBox="1">
            <a:spLocks/>
          </p:cNvSpPr>
          <p:nvPr/>
        </p:nvSpPr>
        <p:spPr>
          <a:xfrm>
            <a:off x="2693732" y="3877580"/>
            <a:ext cx="4948238" cy="383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(AQUÍ COLOCAR EL PERIODO ESCOLAR 20XX – 20XX)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8CB7C08-097B-43F7-A6F9-198FB250D594}"/>
              </a:ext>
            </a:extLst>
          </p:cNvPr>
          <p:cNvSpPr txBox="1">
            <a:spLocks/>
          </p:cNvSpPr>
          <p:nvPr/>
        </p:nvSpPr>
        <p:spPr>
          <a:xfrm>
            <a:off x="5459610" y="5504056"/>
            <a:ext cx="3365535" cy="240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MSc.o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 Ing. (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Aquí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colocar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F5D8A66-E863-C417-03CE-9E2AD6AE3323}"/>
              </a:ext>
            </a:extLst>
          </p:cNvPr>
          <p:cNvSpPr txBox="1">
            <a:spLocks/>
          </p:cNvSpPr>
          <p:nvPr/>
        </p:nvSpPr>
        <p:spPr>
          <a:xfrm>
            <a:off x="5691166" y="4841840"/>
            <a:ext cx="756204" cy="2588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67CDE1B-CACD-9BC1-B91D-5C133A4C50AF}"/>
              </a:ext>
            </a:extLst>
          </p:cNvPr>
          <p:cNvSpPr txBox="1">
            <a:spLocks/>
          </p:cNvSpPr>
          <p:nvPr/>
        </p:nvSpPr>
        <p:spPr>
          <a:xfrm>
            <a:off x="2172641" y="5504056"/>
            <a:ext cx="3365535" cy="240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MSc.o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 Ing. (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Aquí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colocar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165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493</TotalTime>
  <Words>55</Words>
  <Application>Microsoft Office PowerPoint</Application>
  <PresentationFormat>A4 (210 x 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(NOMBRE COMPLETO DE ESTUDIANTE)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VALVERDE HERRERA HADA PAULINA</dc:title>
  <dc:creator>ASISTENTE BIBLIOTECA</dc:creator>
  <cp:lastModifiedBy>DIseño KZ</cp:lastModifiedBy>
  <cp:revision>38</cp:revision>
  <dcterms:created xsi:type="dcterms:W3CDTF">2021-10-19T12:04:53Z</dcterms:created>
  <dcterms:modified xsi:type="dcterms:W3CDTF">2023-08-29T19:52:27Z</dcterms:modified>
</cp:coreProperties>
</file>