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7559675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8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1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2963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77356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7225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853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6722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0137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3523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97508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988546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41885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9890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60711-B6AD-4A6B-8D09-F96820801237}" type="datetimeFigureOut">
              <a:rPr lang="es-EC" smtClean="0"/>
              <a:t>1/3/23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BC308-9423-4E97-A018-0F7AEB901295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6352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A4B1C9D-1691-CEBC-556E-7950CB433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" y="1587"/>
            <a:ext cx="10686257" cy="7560431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09553" y="2685373"/>
            <a:ext cx="5872706" cy="622852"/>
          </a:xfrm>
        </p:spPr>
        <p:txBody>
          <a:bodyPr>
            <a:normAutofit/>
          </a:bodyPr>
          <a:lstStyle/>
          <a:p>
            <a:r>
              <a:rPr lang="es-ES" sz="3200" b="1" dirty="0">
                <a:latin typeface="Gotham Rounded Bold" pitchFamily="2" charset="0"/>
              </a:rPr>
              <a:t>JAVIER CABRERA</a:t>
            </a:r>
            <a:endParaRPr lang="es-EC" sz="3200" b="1" dirty="0">
              <a:latin typeface="Gotham Rounded Bold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22587" y="3588286"/>
            <a:ext cx="4921983" cy="561663"/>
          </a:xfrm>
        </p:spPr>
        <p:txBody>
          <a:bodyPr>
            <a:noAutofit/>
          </a:bodyPr>
          <a:lstStyle/>
          <a:p>
            <a:r>
              <a:rPr lang="es-MX" sz="1200" dirty="0">
                <a:latin typeface="Gotham Rounded Bold" pitchFamily="2" charset="0"/>
              </a:rPr>
              <a:t>Administración efectiva del tiempo y organización para alcanzar objetivos el área- DECE</a:t>
            </a:r>
            <a:endParaRPr lang="es-EC" sz="1200" b="1" dirty="0">
              <a:solidFill>
                <a:schemeClr val="bg1">
                  <a:lumMod val="65000"/>
                </a:schemeClr>
              </a:solidFill>
              <a:latin typeface="Gotham Rounded Bold" pitchFamily="2" charset="0"/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3917653" y="4390237"/>
            <a:ext cx="5355871" cy="304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b="1" dirty="0">
                <a:latin typeface="Gotham Rounded Bold" pitchFamily="2" charset="0"/>
              </a:rPr>
              <a:t>3 horas</a:t>
            </a:r>
            <a:endParaRPr lang="es-EC" sz="1200" b="1" dirty="0">
              <a:latin typeface="Gotham Rounded Bold" pitchFamily="2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6764527" y="4872999"/>
            <a:ext cx="2713427" cy="2843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b="1" dirty="0">
                <a:latin typeface="Gotham Rounded Bold" pitchFamily="2" charset="0"/>
              </a:rPr>
              <a:t>26 de enero del 2022</a:t>
            </a:r>
            <a:endParaRPr lang="es-EC" sz="1200" b="1" dirty="0">
              <a:latin typeface="Gotham Rounded Bold" pitchFamily="2" charset="0"/>
            </a:endParaRP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C6F656EC-CA99-BB47-DDF2-84614DA1FF1B}"/>
              </a:ext>
            </a:extLst>
          </p:cNvPr>
          <p:cNvSpPr txBox="1">
            <a:spLocks/>
          </p:cNvSpPr>
          <p:nvPr/>
        </p:nvSpPr>
        <p:spPr>
          <a:xfrm>
            <a:off x="1851004" y="6172989"/>
            <a:ext cx="2713427" cy="2843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b="1" dirty="0" err="1">
                <a:latin typeface="Gotham Rounded Bold" pitchFamily="2" charset="0"/>
              </a:rPr>
              <a:t>Xxxxxxxxxxxxxxxxx</a:t>
            </a:r>
            <a:endParaRPr lang="es-ES" sz="1200" b="1" dirty="0">
              <a:latin typeface="Gotham Rounded Bold" pitchFamily="2" charset="0"/>
            </a:endParaRPr>
          </a:p>
          <a:p>
            <a:endParaRPr lang="es-EC" sz="1200" dirty="0">
              <a:latin typeface="Gotham Rounded Bold" pitchFamily="2" charset="0"/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19F2569-1FD5-2078-0B10-6DB61B11823D}"/>
              </a:ext>
            </a:extLst>
          </p:cNvPr>
          <p:cNvSpPr txBox="1"/>
          <p:nvPr/>
        </p:nvSpPr>
        <p:spPr>
          <a:xfrm>
            <a:off x="2231153" y="6329085"/>
            <a:ext cx="1953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dirty="0"/>
              <a:t>aaaaaaaa</a:t>
            </a: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B9CA8C88-282B-6451-EB20-CB31C7B91BC5}"/>
              </a:ext>
            </a:extLst>
          </p:cNvPr>
          <p:cNvSpPr txBox="1">
            <a:spLocks/>
          </p:cNvSpPr>
          <p:nvPr/>
        </p:nvSpPr>
        <p:spPr>
          <a:xfrm>
            <a:off x="6004364" y="6172989"/>
            <a:ext cx="2713427" cy="2843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200" b="1" dirty="0" err="1">
                <a:latin typeface="Gotham Rounded Bold" pitchFamily="2" charset="0"/>
              </a:rPr>
              <a:t>Xxxxxxxxxxxxxxxxx</a:t>
            </a:r>
            <a:endParaRPr lang="es-ES" sz="1200" b="1" dirty="0">
              <a:latin typeface="Gotham Rounded Bold" pitchFamily="2" charset="0"/>
            </a:endParaRPr>
          </a:p>
          <a:p>
            <a:endParaRPr lang="es-EC" sz="1200" dirty="0">
              <a:latin typeface="Gotham Rounded Bold" pitchFamily="2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ECDB4B9E-526B-F2E2-4C34-DD1B615E420C}"/>
              </a:ext>
            </a:extLst>
          </p:cNvPr>
          <p:cNvSpPr txBox="1"/>
          <p:nvPr/>
        </p:nvSpPr>
        <p:spPr>
          <a:xfrm>
            <a:off x="6384513" y="6329085"/>
            <a:ext cx="19531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dirty="0"/>
              <a:t>aaaaaaaa</a:t>
            </a:r>
          </a:p>
        </p:txBody>
      </p:sp>
    </p:spTree>
    <p:extLst>
      <p:ext uri="{BB962C8B-B14F-4D97-AF65-F5344CB8AC3E}">
        <p14:creationId xmlns:p14="http://schemas.microsoft.com/office/powerpoint/2010/main" val="14314769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28B5A050D29C448018B8D880064B8A" ma:contentTypeVersion="11" ma:contentTypeDescription="Create a new document." ma:contentTypeScope="" ma:versionID="61ac43a6284bb5fdce5d6598fd3b0766">
  <xsd:schema xmlns:xsd="http://www.w3.org/2001/XMLSchema" xmlns:xs="http://www.w3.org/2001/XMLSchema" xmlns:p="http://schemas.microsoft.com/office/2006/metadata/properties" xmlns:ns3="03f94f68-ea88-4fc8-a03c-dff71a387b54" xmlns:ns4="bef1b10c-f24d-467b-9d7d-ddff53600d2e" targetNamespace="http://schemas.microsoft.com/office/2006/metadata/properties" ma:root="true" ma:fieldsID="87db1aafd7287c37a8880b7c542148d1" ns3:_="" ns4:_="">
    <xsd:import namespace="03f94f68-ea88-4fc8-a03c-dff71a387b54"/>
    <xsd:import namespace="bef1b10c-f24d-467b-9d7d-ddff53600d2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f94f68-ea88-4fc8-a03c-dff71a387b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1b10c-f24d-467b-9d7d-ddff53600d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E07F3E-D993-40CA-AC1D-48CCD44A0067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elements/1.1/"/>
    <ds:schemaRef ds:uri="http://schemas.openxmlformats.org/package/2006/metadata/core-properties"/>
    <ds:schemaRef ds:uri="bef1b10c-f24d-467b-9d7d-ddff53600d2e"/>
    <ds:schemaRef ds:uri="03f94f68-ea88-4fc8-a03c-dff71a387b54"/>
  </ds:schemaRefs>
</ds:datastoreItem>
</file>

<file path=customXml/itemProps2.xml><?xml version="1.0" encoding="utf-8"?>
<ds:datastoreItem xmlns:ds="http://schemas.openxmlformats.org/officeDocument/2006/customXml" ds:itemID="{BE41688B-C756-444B-A9D4-60EBD7FA16A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25853D-DB5C-411B-B4B0-EBE13DED81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f94f68-ea88-4fc8-a03c-dff71a387b54"/>
    <ds:schemaRef ds:uri="bef1b10c-f24d-467b-9d7d-ddff53600d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580</TotalTime>
  <Words>25</Words>
  <Application>Microsoft Macintosh PowerPoint</Application>
  <PresentationFormat>Personalizado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Gotham Rounded Bold</vt:lpstr>
      <vt:lpstr>Tema de Office</vt:lpstr>
      <vt:lpstr>JAVIER CABRERA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Javier Bastidas</dc:title>
  <dc:creator>Francisco Javier Bastidas Huertas</dc:creator>
  <cp:lastModifiedBy>Microsoft Office User</cp:lastModifiedBy>
  <cp:revision>10</cp:revision>
  <dcterms:created xsi:type="dcterms:W3CDTF">2021-11-12T21:26:21Z</dcterms:created>
  <dcterms:modified xsi:type="dcterms:W3CDTF">2023-03-01T19:26:55Z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0x0101000128B5A050D29C448018B8D880064B8A</vt:lpwstr>
  </property>
</Properties>
</file>